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9906000" type="A4"/>
  <p:notesSz cx="6858000" cy="91440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9AD"/>
    <a:srgbClr val="F7A505"/>
    <a:srgbClr val="666666"/>
    <a:srgbClr val="164291"/>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44F27-16A5-4438-99D8-E82018CD1550}" v="3" dt="2024-12-31T14:38:10.8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993" autoAdjust="0"/>
  </p:normalViewPr>
  <p:slideViewPr>
    <p:cSldViewPr snapToGrid="0">
      <p:cViewPr>
        <p:scale>
          <a:sx n="100" d="100"/>
          <a:sy n="100" d="100"/>
        </p:scale>
        <p:origin x="1694" y="-13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belle SIMONETTO - ADDHEO" userId="d3bcd287-162a-42f4-aafe-3015fd56aa0a" providerId="ADAL" clId="{B2CD7235-8623-4619-B109-36ECE9DBCFD6}"/>
    <pc:docChg chg="custSel modSld">
      <pc:chgData name="Isabelle SIMONETTO - ADDHEO" userId="d3bcd287-162a-42f4-aafe-3015fd56aa0a" providerId="ADAL" clId="{B2CD7235-8623-4619-B109-36ECE9DBCFD6}" dt="2024-11-21T16:20:52.607" v="131" actId="20577"/>
      <pc:docMkLst>
        <pc:docMk/>
      </pc:docMkLst>
      <pc:sldChg chg="modSp mod">
        <pc:chgData name="Isabelle SIMONETTO - ADDHEO" userId="d3bcd287-162a-42f4-aafe-3015fd56aa0a" providerId="ADAL" clId="{B2CD7235-8623-4619-B109-36ECE9DBCFD6}" dt="2024-11-21T16:20:52.607" v="131" actId="20577"/>
        <pc:sldMkLst>
          <pc:docMk/>
          <pc:sldMk cId="1421968176" sldId="256"/>
        </pc:sldMkLst>
      </pc:sldChg>
    </pc:docChg>
  </pc:docChgLst>
  <pc:docChgLst>
    <pc:chgData name="Anne MESTRALLET - ADDHEO" userId="de687681-0b6d-45bd-befe-869ac6f0faab" providerId="ADAL" clId="{3A297FA6-1659-4B5C-A582-A51A3C01165A}"/>
    <pc:docChg chg="modSld">
      <pc:chgData name="Anne MESTRALLET - ADDHEO" userId="de687681-0b6d-45bd-befe-869ac6f0faab" providerId="ADAL" clId="{3A297FA6-1659-4B5C-A582-A51A3C01165A}" dt="2024-10-02T08:36:33.918" v="44" actId="1076"/>
      <pc:docMkLst>
        <pc:docMk/>
      </pc:docMkLst>
      <pc:sldChg chg="modSp mod">
        <pc:chgData name="Anne MESTRALLET - ADDHEO" userId="de687681-0b6d-45bd-befe-869ac6f0faab" providerId="ADAL" clId="{3A297FA6-1659-4B5C-A582-A51A3C01165A}" dt="2024-10-02T08:36:33.918" v="44" actId="1076"/>
        <pc:sldMkLst>
          <pc:docMk/>
          <pc:sldMk cId="1421968176" sldId="256"/>
        </pc:sldMkLst>
        <pc:spChg chg="mod">
          <ac:chgData name="Anne MESTRALLET - ADDHEO" userId="de687681-0b6d-45bd-befe-869ac6f0faab" providerId="ADAL" clId="{3A297FA6-1659-4B5C-A582-A51A3C01165A}" dt="2024-10-02T08:36:33.918" v="44" actId="1076"/>
          <ac:spMkLst>
            <pc:docMk/>
            <pc:sldMk cId="1421968176" sldId="256"/>
            <ac:spMk id="2" creationId="{D392CC2A-3355-4AA6-ABCD-C31762BD1D25}"/>
          </ac:spMkLst>
        </pc:spChg>
        <pc:spChg chg="mod">
          <ac:chgData name="Anne MESTRALLET - ADDHEO" userId="de687681-0b6d-45bd-befe-869ac6f0faab" providerId="ADAL" clId="{3A297FA6-1659-4B5C-A582-A51A3C01165A}" dt="2024-10-02T08:35:24.428" v="0" actId="2711"/>
          <ac:spMkLst>
            <pc:docMk/>
            <pc:sldMk cId="1421968176" sldId="256"/>
            <ac:spMk id="3" creationId="{BAD37C80-A3AC-4947-9744-485E0F1E0C0B}"/>
          </ac:spMkLst>
        </pc:spChg>
        <pc:spChg chg="mod">
          <ac:chgData name="Anne MESTRALLET - ADDHEO" userId="de687681-0b6d-45bd-befe-869ac6f0faab" providerId="ADAL" clId="{3A297FA6-1659-4B5C-A582-A51A3C01165A}" dt="2024-10-02T08:35:24.428" v="0" actId="2711"/>
          <ac:spMkLst>
            <pc:docMk/>
            <pc:sldMk cId="1421968176" sldId="256"/>
            <ac:spMk id="4" creationId="{3B44D6A5-7076-40D8-B3A9-EDD68FBD34F9}"/>
          </ac:spMkLst>
        </pc:spChg>
        <pc:spChg chg="mod">
          <ac:chgData name="Anne MESTRALLET - ADDHEO" userId="de687681-0b6d-45bd-befe-869ac6f0faab" providerId="ADAL" clId="{3A297FA6-1659-4B5C-A582-A51A3C01165A}" dt="2024-10-02T08:36:14.560" v="43" actId="1035"/>
          <ac:spMkLst>
            <pc:docMk/>
            <pc:sldMk cId="1421968176" sldId="256"/>
            <ac:spMk id="6" creationId="{4198505A-4DD1-5733-AAE9-775929B3EDD7}"/>
          </ac:spMkLst>
        </pc:spChg>
        <pc:spChg chg="mod">
          <ac:chgData name="Anne MESTRALLET - ADDHEO" userId="de687681-0b6d-45bd-befe-869ac6f0faab" providerId="ADAL" clId="{3A297FA6-1659-4B5C-A582-A51A3C01165A}" dt="2024-10-02T08:35:24.428" v="0" actId="2711"/>
          <ac:spMkLst>
            <pc:docMk/>
            <pc:sldMk cId="1421968176" sldId="256"/>
            <ac:spMk id="21" creationId="{AA78A1FD-B75A-40FC-B039-CA9A9CA75C59}"/>
          </ac:spMkLst>
        </pc:spChg>
        <pc:spChg chg="mod">
          <ac:chgData name="Anne MESTRALLET - ADDHEO" userId="de687681-0b6d-45bd-befe-869ac6f0faab" providerId="ADAL" clId="{3A297FA6-1659-4B5C-A582-A51A3C01165A}" dt="2024-10-02T08:35:24.428" v="0" actId="2711"/>
          <ac:spMkLst>
            <pc:docMk/>
            <pc:sldMk cId="1421968176" sldId="256"/>
            <ac:spMk id="24" creationId="{76046BE7-A935-4F68-88C5-4220871BA80E}"/>
          </ac:spMkLst>
        </pc:spChg>
        <pc:spChg chg="mod">
          <ac:chgData name="Anne MESTRALLET - ADDHEO" userId="de687681-0b6d-45bd-befe-869ac6f0faab" providerId="ADAL" clId="{3A297FA6-1659-4B5C-A582-A51A3C01165A}" dt="2024-10-02T08:35:24.428" v="0" actId="2711"/>
          <ac:spMkLst>
            <pc:docMk/>
            <pc:sldMk cId="1421968176" sldId="256"/>
            <ac:spMk id="27" creationId="{C5692B2C-397F-48C8-B4D1-01DD78C41C34}"/>
          </ac:spMkLst>
        </pc:spChg>
        <pc:spChg chg="mod">
          <ac:chgData name="Anne MESTRALLET - ADDHEO" userId="de687681-0b6d-45bd-befe-869ac6f0faab" providerId="ADAL" clId="{3A297FA6-1659-4B5C-A582-A51A3C01165A}" dt="2024-10-02T08:35:24.428" v="0" actId="2711"/>
          <ac:spMkLst>
            <pc:docMk/>
            <pc:sldMk cId="1421968176" sldId="256"/>
            <ac:spMk id="37" creationId="{BAFD4490-DE96-42CE-8365-257EA7616B7C}"/>
          </ac:spMkLst>
        </pc:spChg>
        <pc:spChg chg="mod">
          <ac:chgData name="Anne MESTRALLET - ADDHEO" userId="de687681-0b6d-45bd-befe-869ac6f0faab" providerId="ADAL" clId="{3A297FA6-1659-4B5C-A582-A51A3C01165A}" dt="2024-10-02T08:35:24.428" v="0" actId="2711"/>
          <ac:spMkLst>
            <pc:docMk/>
            <pc:sldMk cId="1421968176" sldId="256"/>
            <ac:spMk id="38" creationId="{F1799FC1-A2B5-45BC-9A47-3964E26DAFB5}"/>
          </ac:spMkLst>
        </pc:spChg>
        <pc:spChg chg="mod">
          <ac:chgData name="Anne MESTRALLET - ADDHEO" userId="de687681-0b6d-45bd-befe-869ac6f0faab" providerId="ADAL" clId="{3A297FA6-1659-4B5C-A582-A51A3C01165A}" dt="2024-10-02T08:35:24.428" v="0" actId="2711"/>
          <ac:spMkLst>
            <pc:docMk/>
            <pc:sldMk cId="1421968176" sldId="256"/>
            <ac:spMk id="39" creationId="{7B2FEA49-5E98-4076-888A-A64C85BD7D91}"/>
          </ac:spMkLst>
        </pc:spChg>
        <pc:spChg chg="mod">
          <ac:chgData name="Anne MESTRALLET - ADDHEO" userId="de687681-0b6d-45bd-befe-869ac6f0faab" providerId="ADAL" clId="{3A297FA6-1659-4B5C-A582-A51A3C01165A}" dt="2024-10-02T08:35:24.428" v="0" actId="2711"/>
          <ac:spMkLst>
            <pc:docMk/>
            <pc:sldMk cId="1421968176" sldId="256"/>
            <ac:spMk id="40" creationId="{3E39B60F-8FA8-48EE-ACBB-2BDE93B3153C}"/>
          </ac:spMkLst>
        </pc:spChg>
        <pc:spChg chg="mod">
          <ac:chgData name="Anne MESTRALLET - ADDHEO" userId="de687681-0b6d-45bd-befe-869ac6f0faab" providerId="ADAL" clId="{3A297FA6-1659-4B5C-A582-A51A3C01165A}" dt="2024-10-02T08:35:24.428" v="0" actId="2711"/>
          <ac:spMkLst>
            <pc:docMk/>
            <pc:sldMk cId="1421968176" sldId="256"/>
            <ac:spMk id="41" creationId="{7A2BF69D-34C4-48C4-8912-00BA95838723}"/>
          </ac:spMkLst>
        </pc:spChg>
        <pc:spChg chg="mod">
          <ac:chgData name="Anne MESTRALLET - ADDHEO" userId="de687681-0b6d-45bd-befe-869ac6f0faab" providerId="ADAL" clId="{3A297FA6-1659-4B5C-A582-A51A3C01165A}" dt="2024-10-02T08:35:24.428" v="0" actId="2711"/>
          <ac:spMkLst>
            <pc:docMk/>
            <pc:sldMk cId="1421968176" sldId="256"/>
            <ac:spMk id="42" creationId="{889B8D89-4174-483E-9450-488CFE154D9E}"/>
          </ac:spMkLst>
        </pc:spChg>
        <pc:spChg chg="mod">
          <ac:chgData name="Anne MESTRALLET - ADDHEO" userId="de687681-0b6d-45bd-befe-869ac6f0faab" providerId="ADAL" clId="{3A297FA6-1659-4B5C-A582-A51A3C01165A}" dt="2024-10-02T08:35:24.428" v="0" actId="2711"/>
          <ac:spMkLst>
            <pc:docMk/>
            <pc:sldMk cId="1421968176" sldId="256"/>
            <ac:spMk id="43" creationId="{7C2054F5-2330-4475-9979-702B3675BF5E}"/>
          </ac:spMkLst>
        </pc:spChg>
        <pc:spChg chg="mod">
          <ac:chgData name="Anne MESTRALLET - ADDHEO" userId="de687681-0b6d-45bd-befe-869ac6f0faab" providerId="ADAL" clId="{3A297FA6-1659-4B5C-A582-A51A3C01165A}" dt="2024-10-02T08:35:48.201" v="32" actId="1037"/>
          <ac:spMkLst>
            <pc:docMk/>
            <pc:sldMk cId="1421968176" sldId="256"/>
            <ac:spMk id="44" creationId="{122A290A-6785-4D15-B536-9C0F135FCA83}"/>
          </ac:spMkLst>
        </pc:spChg>
        <pc:spChg chg="mod">
          <ac:chgData name="Anne MESTRALLET - ADDHEO" userId="de687681-0b6d-45bd-befe-869ac6f0faab" providerId="ADAL" clId="{3A297FA6-1659-4B5C-A582-A51A3C01165A}" dt="2024-10-02T08:35:24.428" v="0" actId="2711"/>
          <ac:spMkLst>
            <pc:docMk/>
            <pc:sldMk cId="1421968176" sldId="256"/>
            <ac:spMk id="45" creationId="{3AEF391C-8B91-4B81-96AD-8EE7B992F4EB}"/>
          </ac:spMkLst>
        </pc:spChg>
        <pc:spChg chg="mod">
          <ac:chgData name="Anne MESTRALLET - ADDHEO" userId="de687681-0b6d-45bd-befe-869ac6f0faab" providerId="ADAL" clId="{3A297FA6-1659-4B5C-A582-A51A3C01165A}" dt="2024-10-02T08:35:24.428" v="0" actId="2711"/>
          <ac:spMkLst>
            <pc:docMk/>
            <pc:sldMk cId="1421968176" sldId="256"/>
            <ac:spMk id="46" creationId="{112D97A1-BA08-454E-B02B-6F462CD6C828}"/>
          </ac:spMkLst>
        </pc:spChg>
        <pc:spChg chg="mod">
          <ac:chgData name="Anne MESTRALLET - ADDHEO" userId="de687681-0b6d-45bd-befe-869ac6f0faab" providerId="ADAL" clId="{3A297FA6-1659-4B5C-A582-A51A3C01165A}" dt="2024-10-02T08:35:24.428" v="0" actId="2711"/>
          <ac:spMkLst>
            <pc:docMk/>
            <pc:sldMk cId="1421968176" sldId="256"/>
            <ac:spMk id="47" creationId="{43021A3C-19E9-4304-94A2-B73F1E3EBE70}"/>
          </ac:spMkLst>
        </pc:spChg>
        <pc:spChg chg="mod">
          <ac:chgData name="Anne MESTRALLET - ADDHEO" userId="de687681-0b6d-45bd-befe-869ac6f0faab" providerId="ADAL" clId="{3A297FA6-1659-4B5C-A582-A51A3C01165A}" dt="2024-10-02T08:35:24.428" v="0" actId="2711"/>
          <ac:spMkLst>
            <pc:docMk/>
            <pc:sldMk cId="1421968176" sldId="256"/>
            <ac:spMk id="49" creationId="{E8A30E96-935E-440C-9B6C-305E4F682F06}"/>
          </ac:spMkLst>
        </pc:spChg>
        <pc:spChg chg="mod">
          <ac:chgData name="Anne MESTRALLET - ADDHEO" userId="de687681-0b6d-45bd-befe-869ac6f0faab" providerId="ADAL" clId="{3A297FA6-1659-4B5C-A582-A51A3C01165A}" dt="2024-10-02T08:35:24.428" v="0" actId="2711"/>
          <ac:spMkLst>
            <pc:docMk/>
            <pc:sldMk cId="1421968176" sldId="256"/>
            <ac:spMk id="50" creationId="{3ECF9A7B-3B29-4599-A3E3-218AFB3C35A3}"/>
          </ac:spMkLst>
        </pc:spChg>
        <pc:spChg chg="mod">
          <ac:chgData name="Anne MESTRALLET - ADDHEO" userId="de687681-0b6d-45bd-befe-869ac6f0faab" providerId="ADAL" clId="{3A297FA6-1659-4B5C-A582-A51A3C01165A}" dt="2024-10-02T08:35:24.428" v="0" actId="2711"/>
          <ac:spMkLst>
            <pc:docMk/>
            <pc:sldMk cId="1421968176" sldId="256"/>
            <ac:spMk id="52" creationId="{AA4E3AC9-6FC7-4CF3-9A6F-1F405C3B2A1A}"/>
          </ac:spMkLst>
        </pc:spChg>
        <pc:spChg chg="mod">
          <ac:chgData name="Anne MESTRALLET - ADDHEO" userId="de687681-0b6d-45bd-befe-869ac6f0faab" providerId="ADAL" clId="{3A297FA6-1659-4B5C-A582-A51A3C01165A}" dt="2024-10-02T08:35:24.428" v="0" actId="2711"/>
          <ac:spMkLst>
            <pc:docMk/>
            <pc:sldMk cId="1421968176" sldId="256"/>
            <ac:spMk id="53" creationId="{843360CC-F783-4544-A554-BFCCC875AE6F}"/>
          </ac:spMkLst>
        </pc:spChg>
        <pc:spChg chg="mod">
          <ac:chgData name="Anne MESTRALLET - ADDHEO" userId="de687681-0b6d-45bd-befe-869ac6f0faab" providerId="ADAL" clId="{3A297FA6-1659-4B5C-A582-A51A3C01165A}" dt="2024-10-02T08:35:24.428" v="0" actId="2711"/>
          <ac:spMkLst>
            <pc:docMk/>
            <pc:sldMk cId="1421968176" sldId="256"/>
            <ac:spMk id="55" creationId="{11E529C4-BFAE-408C-B003-E270CD939295}"/>
          </ac:spMkLst>
        </pc:spChg>
        <pc:spChg chg="mod">
          <ac:chgData name="Anne MESTRALLET - ADDHEO" userId="de687681-0b6d-45bd-befe-869ac6f0faab" providerId="ADAL" clId="{3A297FA6-1659-4B5C-A582-A51A3C01165A}" dt="2024-10-02T08:35:24.428" v="0" actId="2711"/>
          <ac:spMkLst>
            <pc:docMk/>
            <pc:sldMk cId="1421968176" sldId="256"/>
            <ac:spMk id="56" creationId="{CB68DE7C-DB12-4F3D-82C1-211B9BD8E9C2}"/>
          </ac:spMkLst>
        </pc:spChg>
        <pc:spChg chg="mod">
          <ac:chgData name="Anne MESTRALLET - ADDHEO" userId="de687681-0b6d-45bd-befe-869ac6f0faab" providerId="ADAL" clId="{3A297FA6-1659-4B5C-A582-A51A3C01165A}" dt="2024-10-02T08:35:54.632" v="39" actId="404"/>
          <ac:spMkLst>
            <pc:docMk/>
            <pc:sldMk cId="1421968176" sldId="256"/>
            <ac:spMk id="61" creationId="{DC812BAF-6240-46AB-BB27-C6ADD54D70A9}"/>
          </ac:spMkLst>
        </pc:spChg>
        <pc:spChg chg="mod">
          <ac:chgData name="Anne MESTRALLET - ADDHEO" userId="de687681-0b6d-45bd-befe-869ac6f0faab" providerId="ADAL" clId="{3A297FA6-1659-4B5C-A582-A51A3C01165A}" dt="2024-10-02T08:35:24.428" v="0" actId="2711"/>
          <ac:spMkLst>
            <pc:docMk/>
            <pc:sldMk cId="1421968176" sldId="256"/>
            <ac:spMk id="63" creationId="{223D2A94-972B-4795-89D8-4F1C16BC8123}"/>
          </ac:spMkLst>
        </pc:spChg>
        <pc:spChg chg="mod">
          <ac:chgData name="Anne MESTRALLET - ADDHEO" userId="de687681-0b6d-45bd-befe-869ac6f0faab" providerId="ADAL" clId="{3A297FA6-1659-4B5C-A582-A51A3C01165A}" dt="2024-10-02T08:35:24.428" v="0" actId="2711"/>
          <ac:spMkLst>
            <pc:docMk/>
            <pc:sldMk cId="1421968176" sldId="256"/>
            <ac:spMk id="65" creationId="{F8D494D6-E9D0-44A1-AF84-720BCE85721E}"/>
          </ac:spMkLst>
        </pc:spChg>
        <pc:spChg chg="mod">
          <ac:chgData name="Anne MESTRALLET - ADDHEO" userId="de687681-0b6d-45bd-befe-869ac6f0faab" providerId="ADAL" clId="{3A297FA6-1659-4B5C-A582-A51A3C01165A}" dt="2024-10-02T08:35:24.428" v="0" actId="2711"/>
          <ac:spMkLst>
            <pc:docMk/>
            <pc:sldMk cId="1421968176" sldId="256"/>
            <ac:spMk id="76" creationId="{6A2CCC2C-4B75-4D55-BF8C-909A9513EFBA}"/>
          </ac:spMkLst>
        </pc:spChg>
        <pc:spChg chg="mod">
          <ac:chgData name="Anne MESTRALLET - ADDHEO" userId="de687681-0b6d-45bd-befe-869ac6f0faab" providerId="ADAL" clId="{3A297FA6-1659-4B5C-A582-A51A3C01165A}" dt="2024-10-02T08:35:24.428" v="0" actId="2711"/>
          <ac:spMkLst>
            <pc:docMk/>
            <pc:sldMk cId="1421968176" sldId="256"/>
            <ac:spMk id="77" creationId="{5EEE18D5-B352-43CE-99A1-2D2D65C46166}"/>
          </ac:spMkLst>
        </pc:spChg>
        <pc:spChg chg="mod">
          <ac:chgData name="Anne MESTRALLET - ADDHEO" userId="de687681-0b6d-45bd-befe-869ac6f0faab" providerId="ADAL" clId="{3A297FA6-1659-4B5C-A582-A51A3C01165A}" dt="2024-10-02T08:35:24.428" v="0" actId="2711"/>
          <ac:spMkLst>
            <pc:docMk/>
            <pc:sldMk cId="1421968176" sldId="256"/>
            <ac:spMk id="78" creationId="{E37A6D8A-25C1-46B2-89BE-B77CAC2C24F3}"/>
          </ac:spMkLst>
        </pc:spChg>
        <pc:spChg chg="mod">
          <ac:chgData name="Anne MESTRALLET - ADDHEO" userId="de687681-0b6d-45bd-befe-869ac6f0faab" providerId="ADAL" clId="{3A297FA6-1659-4B5C-A582-A51A3C01165A}" dt="2024-10-02T08:35:24.428" v="0" actId="2711"/>
          <ac:spMkLst>
            <pc:docMk/>
            <pc:sldMk cId="1421968176" sldId="256"/>
            <ac:spMk id="79" creationId="{E909D2A5-B5CA-47C1-B4ED-D1FCB2F81029}"/>
          </ac:spMkLst>
        </pc:spChg>
        <pc:spChg chg="mod">
          <ac:chgData name="Anne MESTRALLET - ADDHEO" userId="de687681-0b6d-45bd-befe-869ac6f0faab" providerId="ADAL" clId="{3A297FA6-1659-4B5C-A582-A51A3C01165A}" dt="2024-10-02T08:35:24.428" v="0" actId="2711"/>
          <ac:spMkLst>
            <pc:docMk/>
            <pc:sldMk cId="1421968176" sldId="256"/>
            <ac:spMk id="80" creationId="{2F29A28D-DA53-4777-B37A-119FB93E002F}"/>
          </ac:spMkLst>
        </pc:spChg>
        <pc:spChg chg="mod">
          <ac:chgData name="Anne MESTRALLET - ADDHEO" userId="de687681-0b6d-45bd-befe-869ac6f0faab" providerId="ADAL" clId="{3A297FA6-1659-4B5C-A582-A51A3C01165A}" dt="2024-10-02T08:35:24.428" v="0" actId="2711"/>
          <ac:spMkLst>
            <pc:docMk/>
            <pc:sldMk cId="1421968176" sldId="256"/>
            <ac:spMk id="81" creationId="{5F2E7956-C415-43A2-87E0-52551B2B7761}"/>
          </ac:spMkLst>
        </pc:spChg>
        <pc:spChg chg="mod">
          <ac:chgData name="Anne MESTRALLET - ADDHEO" userId="de687681-0b6d-45bd-befe-869ac6f0faab" providerId="ADAL" clId="{3A297FA6-1659-4B5C-A582-A51A3C01165A}" dt="2024-10-02T08:35:24.428" v="0" actId="2711"/>
          <ac:spMkLst>
            <pc:docMk/>
            <pc:sldMk cId="1421968176" sldId="256"/>
            <ac:spMk id="82" creationId="{4BD6A7A1-35D0-4A5F-B864-6C0B3FBD981C}"/>
          </ac:spMkLst>
        </pc:spChg>
        <pc:spChg chg="mod">
          <ac:chgData name="Anne MESTRALLET - ADDHEO" userId="de687681-0b6d-45bd-befe-869ac6f0faab" providerId="ADAL" clId="{3A297FA6-1659-4B5C-A582-A51A3C01165A}" dt="2024-10-02T08:35:24.428" v="0" actId="2711"/>
          <ac:spMkLst>
            <pc:docMk/>
            <pc:sldMk cId="1421968176" sldId="256"/>
            <ac:spMk id="83" creationId="{7AB6748E-00BA-40A1-8715-F88764F65B75}"/>
          </ac:spMkLst>
        </pc:spChg>
        <pc:spChg chg="mod">
          <ac:chgData name="Anne MESTRALLET - ADDHEO" userId="de687681-0b6d-45bd-befe-869ac6f0faab" providerId="ADAL" clId="{3A297FA6-1659-4B5C-A582-A51A3C01165A}" dt="2024-10-02T08:35:24.428" v="0" actId="2711"/>
          <ac:spMkLst>
            <pc:docMk/>
            <pc:sldMk cId="1421968176" sldId="256"/>
            <ac:spMk id="84" creationId="{0E7BB79E-AF1F-4DF9-AC5A-4BE6805131C2}"/>
          </ac:spMkLst>
        </pc:spChg>
        <pc:spChg chg="mod">
          <ac:chgData name="Anne MESTRALLET - ADDHEO" userId="de687681-0b6d-45bd-befe-869ac6f0faab" providerId="ADAL" clId="{3A297FA6-1659-4B5C-A582-A51A3C01165A}" dt="2024-10-02T08:35:24.428" v="0" actId="2711"/>
          <ac:spMkLst>
            <pc:docMk/>
            <pc:sldMk cId="1421968176" sldId="256"/>
            <ac:spMk id="85" creationId="{5910ADC3-3546-4124-A3B5-ABAD53DDE406}"/>
          </ac:spMkLst>
        </pc:spChg>
        <pc:spChg chg="mod">
          <ac:chgData name="Anne MESTRALLET - ADDHEO" userId="de687681-0b6d-45bd-befe-869ac6f0faab" providerId="ADAL" clId="{3A297FA6-1659-4B5C-A582-A51A3C01165A}" dt="2024-10-02T08:35:24.428" v="0" actId="2711"/>
          <ac:spMkLst>
            <pc:docMk/>
            <pc:sldMk cId="1421968176" sldId="256"/>
            <ac:spMk id="86" creationId="{CC49C151-B67D-447D-BAEE-B8929AC75627}"/>
          </ac:spMkLst>
        </pc:spChg>
        <pc:spChg chg="mod">
          <ac:chgData name="Anne MESTRALLET - ADDHEO" userId="de687681-0b6d-45bd-befe-869ac6f0faab" providerId="ADAL" clId="{3A297FA6-1659-4B5C-A582-A51A3C01165A}" dt="2024-10-02T08:35:24.428" v="0" actId="2711"/>
          <ac:spMkLst>
            <pc:docMk/>
            <pc:sldMk cId="1421968176" sldId="256"/>
            <ac:spMk id="87" creationId="{7784FB0C-1035-401B-BBAB-1F7FAB811556}"/>
          </ac:spMkLst>
        </pc:spChg>
        <pc:spChg chg="mod">
          <ac:chgData name="Anne MESTRALLET - ADDHEO" userId="de687681-0b6d-45bd-befe-869ac6f0faab" providerId="ADAL" clId="{3A297FA6-1659-4B5C-A582-A51A3C01165A}" dt="2024-10-02T08:35:24.428" v="0" actId="2711"/>
          <ac:spMkLst>
            <pc:docMk/>
            <pc:sldMk cId="1421968176" sldId="256"/>
            <ac:spMk id="88" creationId="{AAF80BA7-B2B6-4086-952E-475FF0808EDF}"/>
          </ac:spMkLst>
        </pc:spChg>
        <pc:spChg chg="mod">
          <ac:chgData name="Anne MESTRALLET - ADDHEO" userId="de687681-0b6d-45bd-befe-869ac6f0faab" providerId="ADAL" clId="{3A297FA6-1659-4B5C-A582-A51A3C01165A}" dt="2024-10-02T08:35:24.428" v="0" actId="2711"/>
          <ac:spMkLst>
            <pc:docMk/>
            <pc:sldMk cId="1421968176" sldId="256"/>
            <ac:spMk id="89" creationId="{2A1167F5-8BB1-4FA2-86DD-DC59E3E0BEE4}"/>
          </ac:spMkLst>
        </pc:spChg>
        <pc:spChg chg="mod">
          <ac:chgData name="Anne MESTRALLET - ADDHEO" userId="de687681-0b6d-45bd-befe-869ac6f0faab" providerId="ADAL" clId="{3A297FA6-1659-4B5C-A582-A51A3C01165A}" dt="2024-10-02T08:35:24.428" v="0" actId="2711"/>
          <ac:spMkLst>
            <pc:docMk/>
            <pc:sldMk cId="1421968176" sldId="256"/>
            <ac:spMk id="90" creationId="{E2DCBA12-C664-4644-99C3-BBBBBB4DCE83}"/>
          </ac:spMkLst>
        </pc:spChg>
        <pc:spChg chg="mod">
          <ac:chgData name="Anne MESTRALLET - ADDHEO" userId="de687681-0b6d-45bd-befe-869ac6f0faab" providerId="ADAL" clId="{3A297FA6-1659-4B5C-A582-A51A3C01165A}" dt="2024-10-02T08:35:24.428" v="0" actId="2711"/>
          <ac:spMkLst>
            <pc:docMk/>
            <pc:sldMk cId="1421968176" sldId="256"/>
            <ac:spMk id="93" creationId="{EDBDF6ED-F93D-46C3-BA47-38EECF122664}"/>
          </ac:spMkLst>
        </pc:spChg>
        <pc:spChg chg="mod">
          <ac:chgData name="Anne MESTRALLET - ADDHEO" userId="de687681-0b6d-45bd-befe-869ac6f0faab" providerId="ADAL" clId="{3A297FA6-1659-4B5C-A582-A51A3C01165A}" dt="2024-10-02T08:35:24.428" v="0" actId="2711"/>
          <ac:spMkLst>
            <pc:docMk/>
            <pc:sldMk cId="1421968176" sldId="256"/>
            <ac:spMk id="94" creationId="{D5D21D15-BA92-46D0-B52E-90B481787DD6}"/>
          </ac:spMkLst>
        </pc:spChg>
        <pc:spChg chg="mod">
          <ac:chgData name="Anne MESTRALLET - ADDHEO" userId="de687681-0b6d-45bd-befe-869ac6f0faab" providerId="ADAL" clId="{3A297FA6-1659-4B5C-A582-A51A3C01165A}" dt="2024-10-02T08:35:24.428" v="0" actId="2711"/>
          <ac:spMkLst>
            <pc:docMk/>
            <pc:sldMk cId="1421968176" sldId="256"/>
            <ac:spMk id="95" creationId="{8B78C515-70CF-4DC2-9846-DBBAB251CA1A}"/>
          </ac:spMkLst>
        </pc:spChg>
        <pc:spChg chg="mod">
          <ac:chgData name="Anne MESTRALLET - ADDHEO" userId="de687681-0b6d-45bd-befe-869ac6f0faab" providerId="ADAL" clId="{3A297FA6-1659-4B5C-A582-A51A3C01165A}" dt="2024-10-02T08:35:24.428" v="0" actId="2711"/>
          <ac:spMkLst>
            <pc:docMk/>
            <pc:sldMk cId="1421968176" sldId="256"/>
            <ac:spMk id="96" creationId="{862DA75C-2B66-40B8-B21A-C956F8CF2E97}"/>
          </ac:spMkLst>
        </pc:spChg>
        <pc:spChg chg="mod">
          <ac:chgData name="Anne MESTRALLET - ADDHEO" userId="de687681-0b6d-45bd-befe-869ac6f0faab" providerId="ADAL" clId="{3A297FA6-1659-4B5C-A582-A51A3C01165A}" dt="2024-10-02T08:35:24.428" v="0" actId="2711"/>
          <ac:spMkLst>
            <pc:docMk/>
            <pc:sldMk cId="1421968176" sldId="256"/>
            <ac:spMk id="97" creationId="{D06791A5-5B09-4704-B190-6FAF4004A7E8}"/>
          </ac:spMkLst>
        </pc:spChg>
        <pc:spChg chg="mod">
          <ac:chgData name="Anne MESTRALLET - ADDHEO" userId="de687681-0b6d-45bd-befe-869ac6f0faab" providerId="ADAL" clId="{3A297FA6-1659-4B5C-A582-A51A3C01165A}" dt="2024-10-02T08:35:24.428" v="0" actId="2711"/>
          <ac:spMkLst>
            <pc:docMk/>
            <pc:sldMk cId="1421968176" sldId="256"/>
            <ac:spMk id="98" creationId="{3EC7955A-390B-4743-8F18-33EBAB58B965}"/>
          </ac:spMkLst>
        </pc:spChg>
        <pc:spChg chg="mod">
          <ac:chgData name="Anne MESTRALLET - ADDHEO" userId="de687681-0b6d-45bd-befe-869ac6f0faab" providerId="ADAL" clId="{3A297FA6-1659-4B5C-A582-A51A3C01165A}" dt="2024-10-02T08:35:24.428" v="0" actId="2711"/>
          <ac:spMkLst>
            <pc:docMk/>
            <pc:sldMk cId="1421968176" sldId="256"/>
            <ac:spMk id="101" creationId="{4FDA44E2-C4C7-4444-B534-176B0E6819FA}"/>
          </ac:spMkLst>
        </pc:spChg>
        <pc:spChg chg="mod">
          <ac:chgData name="Anne MESTRALLET - ADDHEO" userId="de687681-0b6d-45bd-befe-869ac6f0faab" providerId="ADAL" clId="{3A297FA6-1659-4B5C-A582-A51A3C01165A}" dt="2024-10-02T08:35:24.428" v="0" actId="2711"/>
          <ac:spMkLst>
            <pc:docMk/>
            <pc:sldMk cId="1421968176" sldId="256"/>
            <ac:spMk id="102" creationId="{6050E527-26B0-4502-8867-3D3B70FA59B1}"/>
          </ac:spMkLst>
        </pc:spChg>
        <pc:spChg chg="mod">
          <ac:chgData name="Anne MESTRALLET - ADDHEO" userId="de687681-0b6d-45bd-befe-869ac6f0faab" providerId="ADAL" clId="{3A297FA6-1659-4B5C-A582-A51A3C01165A}" dt="2024-10-02T08:35:24.428" v="0" actId="2711"/>
          <ac:spMkLst>
            <pc:docMk/>
            <pc:sldMk cId="1421968176" sldId="256"/>
            <ac:spMk id="104" creationId="{37CC16D9-8C9F-4BE6-BA55-B3B2C3A0861F}"/>
          </ac:spMkLst>
        </pc:spChg>
        <pc:spChg chg="mod">
          <ac:chgData name="Anne MESTRALLET - ADDHEO" userId="de687681-0b6d-45bd-befe-869ac6f0faab" providerId="ADAL" clId="{3A297FA6-1659-4B5C-A582-A51A3C01165A}" dt="2024-10-02T08:35:24.428" v="0" actId="2711"/>
          <ac:spMkLst>
            <pc:docMk/>
            <pc:sldMk cId="1421968176" sldId="256"/>
            <ac:spMk id="105" creationId="{19379F04-9E34-495F-B501-03E2CF86976B}"/>
          </ac:spMkLst>
        </pc:spChg>
        <pc:spChg chg="mod">
          <ac:chgData name="Anne MESTRALLET - ADDHEO" userId="de687681-0b6d-45bd-befe-869ac6f0faab" providerId="ADAL" clId="{3A297FA6-1659-4B5C-A582-A51A3C01165A}" dt="2024-10-02T08:35:24.428" v="0" actId="2711"/>
          <ac:spMkLst>
            <pc:docMk/>
            <pc:sldMk cId="1421968176" sldId="256"/>
            <ac:spMk id="106" creationId="{55916593-6667-44A7-9C73-4AEA72B35196}"/>
          </ac:spMkLst>
        </pc:spChg>
        <pc:spChg chg="mod">
          <ac:chgData name="Anne MESTRALLET - ADDHEO" userId="de687681-0b6d-45bd-befe-869ac6f0faab" providerId="ADAL" clId="{3A297FA6-1659-4B5C-A582-A51A3C01165A}" dt="2024-10-02T08:35:24.428" v="0" actId="2711"/>
          <ac:spMkLst>
            <pc:docMk/>
            <pc:sldMk cId="1421968176" sldId="256"/>
            <ac:spMk id="107" creationId="{6C5FC19D-8B87-4AE4-8424-DD71BFE62254}"/>
          </ac:spMkLst>
        </pc:spChg>
        <pc:spChg chg="mod">
          <ac:chgData name="Anne MESTRALLET - ADDHEO" userId="de687681-0b6d-45bd-befe-869ac6f0faab" providerId="ADAL" clId="{3A297FA6-1659-4B5C-A582-A51A3C01165A}" dt="2024-10-02T08:35:37.456" v="22" actId="20577"/>
          <ac:spMkLst>
            <pc:docMk/>
            <pc:sldMk cId="1421968176" sldId="256"/>
            <ac:spMk id="110" creationId="{0FCF681A-40DB-4C8B-ACAC-E3D4374985AE}"/>
          </ac:spMkLst>
        </pc:spChg>
        <pc:spChg chg="mod">
          <ac:chgData name="Anne MESTRALLET - ADDHEO" userId="de687681-0b6d-45bd-befe-869ac6f0faab" providerId="ADAL" clId="{3A297FA6-1659-4B5C-A582-A51A3C01165A}" dt="2024-10-02T08:35:24.428" v="0" actId="2711"/>
          <ac:spMkLst>
            <pc:docMk/>
            <pc:sldMk cId="1421968176" sldId="256"/>
            <ac:spMk id="2049" creationId="{FBF935A0-6FF6-437D-9C18-5755E756E4AF}"/>
          </ac:spMkLst>
        </pc:spChg>
        <pc:spChg chg="mod">
          <ac:chgData name="Anne MESTRALLET - ADDHEO" userId="de687681-0b6d-45bd-befe-869ac6f0faab" providerId="ADAL" clId="{3A297FA6-1659-4B5C-A582-A51A3C01165A}" dt="2024-10-02T08:35:24.428" v="0" actId="2711"/>
          <ac:spMkLst>
            <pc:docMk/>
            <pc:sldMk cId="1421968176" sldId="256"/>
            <ac:spMk id="2050" creationId="{AE4D620D-59A3-4583-AB1E-83EE99AA17F4}"/>
          </ac:spMkLst>
        </pc:spChg>
        <pc:grpChg chg="mod">
          <ac:chgData name="Anne MESTRALLET - ADDHEO" userId="de687681-0b6d-45bd-befe-869ac6f0faab" providerId="ADAL" clId="{3A297FA6-1659-4B5C-A582-A51A3C01165A}" dt="2024-10-02T08:35:24.428" v="0" actId="2711"/>
          <ac:grpSpMkLst>
            <pc:docMk/>
            <pc:sldMk cId="1421968176" sldId="256"/>
            <ac:grpSpMk id="7" creationId="{50977B0E-2B8E-422D-8D40-CEB756918E21}"/>
          </ac:grpSpMkLst>
        </pc:grpChg>
        <pc:grpChg chg="mod">
          <ac:chgData name="Anne MESTRALLET - ADDHEO" userId="de687681-0b6d-45bd-befe-869ac6f0faab" providerId="ADAL" clId="{3A297FA6-1659-4B5C-A582-A51A3C01165A}" dt="2024-10-02T08:35:24.428" v="0" actId="2711"/>
          <ac:grpSpMkLst>
            <pc:docMk/>
            <pc:sldMk cId="1421968176" sldId="256"/>
            <ac:grpSpMk id="2051" creationId="{57BE4F1F-AA61-4F34-90B2-181BCC2CF0F6}"/>
          </ac:grpSpMkLst>
        </pc:grpChg>
        <pc:picChg chg="mod">
          <ac:chgData name="Anne MESTRALLET - ADDHEO" userId="de687681-0b6d-45bd-befe-869ac6f0faab" providerId="ADAL" clId="{3A297FA6-1659-4B5C-A582-A51A3C01165A}" dt="2024-10-02T08:35:24.428" v="0" actId="2711"/>
          <ac:picMkLst>
            <pc:docMk/>
            <pc:sldMk cId="1421968176" sldId="256"/>
            <ac:picMk id="51" creationId="{31AA33E6-2171-4452-A87C-63C2A5DC3857}"/>
          </ac:picMkLst>
        </pc:picChg>
        <pc:picChg chg="mod">
          <ac:chgData name="Anne MESTRALLET - ADDHEO" userId="de687681-0b6d-45bd-befe-869ac6f0faab" providerId="ADAL" clId="{3A297FA6-1659-4B5C-A582-A51A3C01165A}" dt="2024-10-02T08:35:24.428" v="0" actId="2711"/>
          <ac:picMkLst>
            <pc:docMk/>
            <pc:sldMk cId="1421968176" sldId="256"/>
            <ac:picMk id="62" creationId="{2449DACA-D804-47C4-AD90-DC8EA00CDE9A}"/>
          </ac:picMkLst>
        </pc:picChg>
        <pc:picChg chg="mod">
          <ac:chgData name="Anne MESTRALLET - ADDHEO" userId="de687681-0b6d-45bd-befe-869ac6f0faab" providerId="ADAL" clId="{3A297FA6-1659-4B5C-A582-A51A3C01165A}" dt="2024-10-02T08:35:24.428" v="0" actId="2711"/>
          <ac:picMkLst>
            <pc:docMk/>
            <pc:sldMk cId="1421968176" sldId="256"/>
            <ac:picMk id="99" creationId="{8399F48C-22B1-407B-8E64-88A286BA0A3C}"/>
          </ac:picMkLst>
        </pc:picChg>
        <pc:picChg chg="mod">
          <ac:chgData name="Anne MESTRALLET - ADDHEO" userId="de687681-0b6d-45bd-befe-869ac6f0faab" providerId="ADAL" clId="{3A297FA6-1659-4B5C-A582-A51A3C01165A}" dt="2024-10-02T08:35:24.428" v="0" actId="2711"/>
          <ac:picMkLst>
            <pc:docMk/>
            <pc:sldMk cId="1421968176" sldId="256"/>
            <ac:picMk id="100" creationId="{60EDF5CB-3713-463D-A3EA-14FD550A862C}"/>
          </ac:picMkLst>
        </pc:picChg>
        <pc:picChg chg="mod">
          <ac:chgData name="Anne MESTRALLET - ADDHEO" userId="de687681-0b6d-45bd-befe-869ac6f0faab" providerId="ADAL" clId="{3A297FA6-1659-4B5C-A582-A51A3C01165A}" dt="2024-10-02T08:35:24.428" v="0" actId="2711"/>
          <ac:picMkLst>
            <pc:docMk/>
            <pc:sldMk cId="1421968176" sldId="256"/>
            <ac:picMk id="103" creationId="{B4F0B1C4-80FD-48C2-88D8-38A4E2F71521}"/>
          </ac:picMkLst>
        </pc:picChg>
        <pc:picChg chg="mod">
          <ac:chgData name="Anne MESTRALLET - ADDHEO" userId="de687681-0b6d-45bd-befe-869ac6f0faab" providerId="ADAL" clId="{3A297FA6-1659-4B5C-A582-A51A3C01165A}" dt="2024-10-02T08:35:24.428" v="0" actId="2711"/>
          <ac:picMkLst>
            <pc:docMk/>
            <pc:sldMk cId="1421968176" sldId="256"/>
            <ac:picMk id="108" creationId="{CF72CA08-8000-4F1B-8FD1-40F37F1F3637}"/>
          </ac:picMkLst>
        </pc:picChg>
        <pc:picChg chg="mod">
          <ac:chgData name="Anne MESTRALLET - ADDHEO" userId="de687681-0b6d-45bd-befe-869ac6f0faab" providerId="ADAL" clId="{3A297FA6-1659-4B5C-A582-A51A3C01165A}" dt="2024-10-02T08:35:24.428" v="0" actId="2711"/>
          <ac:picMkLst>
            <pc:docMk/>
            <pc:sldMk cId="1421968176" sldId="256"/>
            <ac:picMk id="2048" creationId="{4647DC0A-3E34-4A18-BE75-74438B795E64}"/>
          </ac:picMkLst>
        </pc:picChg>
        <pc:picChg chg="mod">
          <ac:chgData name="Anne MESTRALLET - ADDHEO" userId="de687681-0b6d-45bd-befe-869ac6f0faab" providerId="ADAL" clId="{3A297FA6-1659-4B5C-A582-A51A3C01165A}" dt="2024-10-02T08:35:24.428" v="0" actId="2711"/>
          <ac:picMkLst>
            <pc:docMk/>
            <pc:sldMk cId="1421968176" sldId="256"/>
            <ac:picMk id="2055" creationId="{2C2409CE-2593-435A-A6F5-F5D189C47325}"/>
          </ac:picMkLst>
        </pc:picChg>
        <pc:picChg chg="mod">
          <ac:chgData name="Anne MESTRALLET - ADDHEO" userId="de687681-0b6d-45bd-befe-869ac6f0faab" providerId="ADAL" clId="{3A297FA6-1659-4B5C-A582-A51A3C01165A}" dt="2024-10-02T08:35:24.428" v="0" actId="2711"/>
          <ac:picMkLst>
            <pc:docMk/>
            <pc:sldMk cId="1421968176" sldId="256"/>
            <ac:picMk id="2056" creationId="{06743FF0-C32D-4334-B4D6-73C7E205F2A0}"/>
          </ac:picMkLst>
        </pc:picChg>
        <pc:picChg chg="mod">
          <ac:chgData name="Anne MESTRALLET - ADDHEO" userId="de687681-0b6d-45bd-befe-869ac6f0faab" providerId="ADAL" clId="{3A297FA6-1659-4B5C-A582-A51A3C01165A}" dt="2024-10-02T08:35:24.428" v="0" actId="2711"/>
          <ac:picMkLst>
            <pc:docMk/>
            <pc:sldMk cId="1421968176" sldId="256"/>
            <ac:picMk id="2057" creationId="{F828D788-B3F5-4904-9E1D-7AB059482F29}"/>
          </ac:picMkLst>
        </pc:picChg>
        <pc:picChg chg="mod">
          <ac:chgData name="Anne MESTRALLET - ADDHEO" userId="de687681-0b6d-45bd-befe-869ac6f0faab" providerId="ADAL" clId="{3A297FA6-1659-4B5C-A582-A51A3C01165A}" dt="2024-10-02T08:35:24.428" v="0" actId="2711"/>
          <ac:picMkLst>
            <pc:docMk/>
            <pc:sldMk cId="1421968176" sldId="256"/>
            <ac:picMk id="2059" creationId="{0C114C1E-029F-4F1F-ABDE-D4EF687C4F55}"/>
          </ac:picMkLst>
        </pc:picChg>
      </pc:sldChg>
    </pc:docChg>
  </pc:docChgLst>
  <pc:docChgLst>
    <pc:chgData name="Anne MESTRALLET - ADDHEO" userId="de687681-0b6d-45bd-befe-869ac6f0faab" providerId="ADAL" clId="{06744F27-16A5-4438-99D8-E82018CD1550}"/>
    <pc:docChg chg="undo custSel modSld">
      <pc:chgData name="Anne MESTRALLET - ADDHEO" userId="de687681-0b6d-45bd-befe-869ac6f0faab" providerId="ADAL" clId="{06744F27-16A5-4438-99D8-E82018CD1550}" dt="2024-12-31T14:40:25.129" v="78" actId="20577"/>
      <pc:docMkLst>
        <pc:docMk/>
      </pc:docMkLst>
      <pc:sldChg chg="addSp delSp modSp mod">
        <pc:chgData name="Anne MESTRALLET - ADDHEO" userId="de687681-0b6d-45bd-befe-869ac6f0faab" providerId="ADAL" clId="{06744F27-16A5-4438-99D8-E82018CD1550}" dt="2024-12-31T14:40:25.129" v="78" actId="20577"/>
        <pc:sldMkLst>
          <pc:docMk/>
          <pc:sldMk cId="1421968176" sldId="256"/>
        </pc:sldMkLst>
        <pc:spChg chg="add mod">
          <ac:chgData name="Anne MESTRALLET - ADDHEO" userId="de687681-0b6d-45bd-befe-869ac6f0faab" providerId="ADAL" clId="{06744F27-16A5-4438-99D8-E82018CD1550}" dt="2024-12-31T14:37:59.712" v="50"/>
          <ac:spMkLst>
            <pc:docMk/>
            <pc:sldMk cId="1421968176" sldId="256"/>
            <ac:spMk id="5" creationId="{23F28F2C-672D-0DCE-6C09-52F619B1B8CF}"/>
          </ac:spMkLst>
        </pc:spChg>
        <pc:spChg chg="del">
          <ac:chgData name="Anne MESTRALLET - ADDHEO" userId="de687681-0b6d-45bd-befe-869ac6f0faab" providerId="ADAL" clId="{06744F27-16A5-4438-99D8-E82018CD1550}" dt="2024-12-31T14:03:36.311" v="0" actId="478"/>
          <ac:spMkLst>
            <pc:docMk/>
            <pc:sldMk cId="1421968176" sldId="256"/>
            <ac:spMk id="5" creationId="{6435A943-C995-C1EF-24B2-FA5DE9942EAE}"/>
          </ac:spMkLst>
        </pc:spChg>
        <pc:spChg chg="add mod">
          <ac:chgData name="Anne MESTRALLET - ADDHEO" userId="de687681-0b6d-45bd-befe-869ac6f0faab" providerId="ADAL" clId="{06744F27-16A5-4438-99D8-E82018CD1550}" dt="2024-12-31T14:37:59.712" v="50"/>
          <ac:spMkLst>
            <pc:docMk/>
            <pc:sldMk cId="1421968176" sldId="256"/>
            <ac:spMk id="8" creationId="{AFD26C7C-0338-3C52-2D50-5ACCE321CBD3}"/>
          </ac:spMkLst>
        </pc:spChg>
        <pc:spChg chg="add mod">
          <ac:chgData name="Anne MESTRALLET - ADDHEO" userId="de687681-0b6d-45bd-befe-869ac6f0faab" providerId="ADAL" clId="{06744F27-16A5-4438-99D8-E82018CD1550}" dt="2024-12-31T14:37:59.712" v="50"/>
          <ac:spMkLst>
            <pc:docMk/>
            <pc:sldMk cId="1421968176" sldId="256"/>
            <ac:spMk id="9" creationId="{678351BB-0471-2BBC-ABFC-2D714E23F9F5}"/>
          </ac:spMkLst>
        </pc:spChg>
        <pc:spChg chg="add mod">
          <ac:chgData name="Anne MESTRALLET - ADDHEO" userId="de687681-0b6d-45bd-befe-869ac6f0faab" providerId="ADAL" clId="{06744F27-16A5-4438-99D8-E82018CD1550}" dt="2024-12-31T14:37:59.712" v="50"/>
          <ac:spMkLst>
            <pc:docMk/>
            <pc:sldMk cId="1421968176" sldId="256"/>
            <ac:spMk id="10" creationId="{351D25D5-66BF-399F-6E2D-B349BA66F89C}"/>
          </ac:spMkLst>
        </pc:spChg>
        <pc:spChg chg="add mod">
          <ac:chgData name="Anne MESTRALLET - ADDHEO" userId="de687681-0b6d-45bd-befe-869ac6f0faab" providerId="ADAL" clId="{06744F27-16A5-4438-99D8-E82018CD1550}" dt="2024-12-31T14:37:59.712" v="50"/>
          <ac:spMkLst>
            <pc:docMk/>
            <pc:sldMk cId="1421968176" sldId="256"/>
            <ac:spMk id="12" creationId="{66C92C08-E958-5756-FA92-D544A0D007E8}"/>
          </ac:spMkLst>
        </pc:spChg>
        <pc:spChg chg="add mod">
          <ac:chgData name="Anne MESTRALLET - ADDHEO" userId="de687681-0b6d-45bd-befe-869ac6f0faab" providerId="ADAL" clId="{06744F27-16A5-4438-99D8-E82018CD1550}" dt="2024-12-31T14:37:59.712" v="50"/>
          <ac:spMkLst>
            <pc:docMk/>
            <pc:sldMk cId="1421968176" sldId="256"/>
            <ac:spMk id="13" creationId="{84D30E30-64B5-499C-D08B-0DF51347F6FE}"/>
          </ac:spMkLst>
        </pc:spChg>
        <pc:spChg chg="add mod">
          <ac:chgData name="Anne MESTRALLET - ADDHEO" userId="de687681-0b6d-45bd-befe-869ac6f0faab" providerId="ADAL" clId="{06744F27-16A5-4438-99D8-E82018CD1550}" dt="2024-12-31T14:37:59.712" v="50"/>
          <ac:spMkLst>
            <pc:docMk/>
            <pc:sldMk cId="1421968176" sldId="256"/>
            <ac:spMk id="15" creationId="{D0BF643E-CEBB-4FED-7EC3-FAE8A20D6280}"/>
          </ac:spMkLst>
        </pc:spChg>
        <pc:spChg chg="add mod">
          <ac:chgData name="Anne MESTRALLET - ADDHEO" userId="de687681-0b6d-45bd-befe-869ac6f0faab" providerId="ADAL" clId="{06744F27-16A5-4438-99D8-E82018CD1550}" dt="2024-12-31T14:37:59.712" v="50"/>
          <ac:spMkLst>
            <pc:docMk/>
            <pc:sldMk cId="1421968176" sldId="256"/>
            <ac:spMk id="16" creationId="{7719FE9E-985E-1673-4656-8F41461B206E}"/>
          </ac:spMkLst>
        </pc:spChg>
        <pc:spChg chg="add mod">
          <ac:chgData name="Anne MESTRALLET - ADDHEO" userId="de687681-0b6d-45bd-befe-869ac6f0faab" providerId="ADAL" clId="{06744F27-16A5-4438-99D8-E82018CD1550}" dt="2024-12-31T14:37:59.712" v="50"/>
          <ac:spMkLst>
            <pc:docMk/>
            <pc:sldMk cId="1421968176" sldId="256"/>
            <ac:spMk id="17" creationId="{01A7797D-60B2-0E0B-39CE-15E4D46EC4BC}"/>
          </ac:spMkLst>
        </pc:spChg>
        <pc:spChg chg="add mod">
          <ac:chgData name="Anne MESTRALLET - ADDHEO" userId="de687681-0b6d-45bd-befe-869ac6f0faab" providerId="ADAL" clId="{06744F27-16A5-4438-99D8-E82018CD1550}" dt="2024-12-31T14:38:22.201" v="53" actId="1076"/>
          <ac:spMkLst>
            <pc:docMk/>
            <pc:sldMk cId="1421968176" sldId="256"/>
            <ac:spMk id="18" creationId="{7B2BCAFF-E8E5-4768-C794-74B9EF13EE5F}"/>
          </ac:spMkLst>
        </pc:spChg>
        <pc:spChg chg="add mod">
          <ac:chgData name="Anne MESTRALLET - ADDHEO" userId="de687681-0b6d-45bd-befe-869ac6f0faab" providerId="ADAL" clId="{06744F27-16A5-4438-99D8-E82018CD1550}" dt="2024-12-31T14:39:44.621" v="67" actId="1037"/>
          <ac:spMkLst>
            <pc:docMk/>
            <pc:sldMk cId="1421968176" sldId="256"/>
            <ac:spMk id="19" creationId="{CEC8B037-1125-88DA-CEE5-A7E699920EAD}"/>
          </ac:spMkLst>
        </pc:spChg>
        <pc:spChg chg="add mod">
          <ac:chgData name="Anne MESTRALLET - ADDHEO" userId="de687681-0b6d-45bd-befe-869ac6f0faab" providerId="ADAL" clId="{06744F27-16A5-4438-99D8-E82018CD1550}" dt="2024-12-31T14:39:00.829" v="59" actId="108"/>
          <ac:spMkLst>
            <pc:docMk/>
            <pc:sldMk cId="1421968176" sldId="256"/>
            <ac:spMk id="20" creationId="{562BA4E8-C6DF-8919-A775-B251A927B0EE}"/>
          </ac:spMkLst>
        </pc:spChg>
        <pc:spChg chg="add mod">
          <ac:chgData name="Anne MESTRALLET - ADDHEO" userId="de687681-0b6d-45bd-befe-869ac6f0faab" providerId="ADAL" clId="{06744F27-16A5-4438-99D8-E82018CD1550}" dt="2024-12-31T14:38:22.201" v="53" actId="1076"/>
          <ac:spMkLst>
            <pc:docMk/>
            <pc:sldMk cId="1421968176" sldId="256"/>
            <ac:spMk id="22" creationId="{DE9428C7-E779-4378-473C-8B1DAD787839}"/>
          </ac:spMkLst>
        </pc:spChg>
        <pc:spChg chg="add mod">
          <ac:chgData name="Anne MESTRALLET - ADDHEO" userId="de687681-0b6d-45bd-befe-869ac6f0faab" providerId="ADAL" clId="{06744F27-16A5-4438-99D8-E82018CD1550}" dt="2024-12-31T14:38:22.201" v="53" actId="1076"/>
          <ac:spMkLst>
            <pc:docMk/>
            <pc:sldMk cId="1421968176" sldId="256"/>
            <ac:spMk id="25" creationId="{FABC02A8-9988-62BB-CD26-A105E73859AC}"/>
          </ac:spMkLst>
        </pc:spChg>
        <pc:spChg chg="add mod">
          <ac:chgData name="Anne MESTRALLET - ADDHEO" userId="de687681-0b6d-45bd-befe-869ac6f0faab" providerId="ADAL" clId="{06744F27-16A5-4438-99D8-E82018CD1550}" dt="2024-12-31T14:39:06.283" v="60" actId="108"/>
          <ac:spMkLst>
            <pc:docMk/>
            <pc:sldMk cId="1421968176" sldId="256"/>
            <ac:spMk id="26" creationId="{52B9DC50-3E56-B64E-38BB-EB15DDE765B1}"/>
          </ac:spMkLst>
        </pc:spChg>
        <pc:spChg chg="add mod">
          <ac:chgData name="Anne MESTRALLET - ADDHEO" userId="de687681-0b6d-45bd-befe-869ac6f0faab" providerId="ADAL" clId="{06744F27-16A5-4438-99D8-E82018CD1550}" dt="2024-12-31T14:38:37.458" v="56" actId="14100"/>
          <ac:spMkLst>
            <pc:docMk/>
            <pc:sldMk cId="1421968176" sldId="256"/>
            <ac:spMk id="29" creationId="{F6B57A20-1381-96C6-8798-75F05B2FF106}"/>
          </ac:spMkLst>
        </pc:spChg>
        <pc:spChg chg="add mod">
          <ac:chgData name="Anne MESTRALLET - ADDHEO" userId="de687681-0b6d-45bd-befe-869ac6f0faab" providerId="ADAL" clId="{06744F27-16A5-4438-99D8-E82018CD1550}" dt="2024-12-31T14:38:22.201" v="53" actId="1076"/>
          <ac:spMkLst>
            <pc:docMk/>
            <pc:sldMk cId="1421968176" sldId="256"/>
            <ac:spMk id="30" creationId="{257EB793-287A-582F-9E5E-F15AAD0BA74D}"/>
          </ac:spMkLst>
        </pc:spChg>
        <pc:spChg chg="add mod">
          <ac:chgData name="Anne MESTRALLET - ADDHEO" userId="de687681-0b6d-45bd-befe-869ac6f0faab" providerId="ADAL" clId="{06744F27-16A5-4438-99D8-E82018CD1550}" dt="2024-12-31T14:38:30.598" v="55" actId="1076"/>
          <ac:spMkLst>
            <pc:docMk/>
            <pc:sldMk cId="1421968176" sldId="256"/>
            <ac:spMk id="31" creationId="{FCFC6A87-7B2F-7A34-6EC4-5398035472C7}"/>
          </ac:spMkLst>
        </pc:spChg>
        <pc:spChg chg="mod">
          <ac:chgData name="Anne MESTRALLET - ADDHEO" userId="de687681-0b6d-45bd-befe-869ac6f0faab" providerId="ADAL" clId="{06744F27-16A5-4438-99D8-E82018CD1550}" dt="2024-12-31T14:38:41.905" v="57" actId="14100"/>
          <ac:spMkLst>
            <pc:docMk/>
            <pc:sldMk cId="1421968176" sldId="256"/>
            <ac:spMk id="49" creationId="{E8A30E96-935E-440C-9B6C-305E4F682F06}"/>
          </ac:spMkLst>
        </pc:spChg>
        <pc:spChg chg="mod">
          <ac:chgData name="Anne MESTRALLET - ADDHEO" userId="de687681-0b6d-45bd-befe-869ac6f0faab" providerId="ADAL" clId="{06744F27-16A5-4438-99D8-E82018CD1550}" dt="2024-12-31T14:38:50.846" v="58" actId="14100"/>
          <ac:spMkLst>
            <pc:docMk/>
            <pc:sldMk cId="1421968176" sldId="256"/>
            <ac:spMk id="50" creationId="{3ECF9A7B-3B29-4599-A3E3-218AFB3C35A3}"/>
          </ac:spMkLst>
        </pc:spChg>
        <pc:spChg chg="mod">
          <ac:chgData name="Anne MESTRALLET - ADDHEO" userId="de687681-0b6d-45bd-befe-869ac6f0faab" providerId="ADAL" clId="{06744F27-16A5-4438-99D8-E82018CD1550}" dt="2024-12-31T14:39:29.213" v="63" actId="14100"/>
          <ac:spMkLst>
            <pc:docMk/>
            <pc:sldMk cId="1421968176" sldId="256"/>
            <ac:spMk id="53" creationId="{843360CC-F783-4544-A554-BFCCC875AE6F}"/>
          </ac:spMkLst>
        </pc:spChg>
        <pc:spChg chg="mod">
          <ac:chgData name="Anne MESTRALLET - ADDHEO" userId="de687681-0b6d-45bd-befe-869ac6f0faab" providerId="ADAL" clId="{06744F27-16A5-4438-99D8-E82018CD1550}" dt="2024-12-31T14:40:08.896" v="70" actId="14100"/>
          <ac:spMkLst>
            <pc:docMk/>
            <pc:sldMk cId="1421968176" sldId="256"/>
            <ac:spMk id="63" creationId="{223D2A94-972B-4795-89D8-4F1C16BC8123}"/>
          </ac:spMkLst>
        </pc:spChg>
        <pc:spChg chg="del">
          <ac:chgData name="Anne MESTRALLET - ADDHEO" userId="de687681-0b6d-45bd-befe-869ac6f0faab" providerId="ADAL" clId="{06744F27-16A5-4438-99D8-E82018CD1550}" dt="2024-12-31T14:38:09.184" v="51" actId="478"/>
          <ac:spMkLst>
            <pc:docMk/>
            <pc:sldMk cId="1421968176" sldId="256"/>
            <ac:spMk id="70" creationId="{D481F1ED-F94B-469B-B4BC-C0714956AD99}"/>
          </ac:spMkLst>
        </pc:spChg>
        <pc:spChg chg="del mod">
          <ac:chgData name="Anne MESTRALLET - ADDHEO" userId="de687681-0b6d-45bd-befe-869ac6f0faab" providerId="ADAL" clId="{06744F27-16A5-4438-99D8-E82018CD1550}" dt="2024-12-31T14:38:09.184" v="51" actId="478"/>
          <ac:spMkLst>
            <pc:docMk/>
            <pc:sldMk cId="1421968176" sldId="256"/>
            <ac:spMk id="71" creationId="{278DB9DF-9602-4DD1-842B-4F47D26706EA}"/>
          </ac:spMkLst>
        </pc:spChg>
        <pc:spChg chg="del mod">
          <ac:chgData name="Anne MESTRALLET - ADDHEO" userId="de687681-0b6d-45bd-befe-869ac6f0faab" providerId="ADAL" clId="{06744F27-16A5-4438-99D8-E82018CD1550}" dt="2024-12-31T14:38:09.184" v="51" actId="478"/>
          <ac:spMkLst>
            <pc:docMk/>
            <pc:sldMk cId="1421968176" sldId="256"/>
            <ac:spMk id="72" creationId="{719115E3-B6AE-4BBC-B7B2-DD63756F17AC}"/>
          </ac:spMkLst>
        </pc:spChg>
        <pc:spChg chg="del">
          <ac:chgData name="Anne MESTRALLET - ADDHEO" userId="de687681-0b6d-45bd-befe-869ac6f0faab" providerId="ADAL" clId="{06744F27-16A5-4438-99D8-E82018CD1550}" dt="2024-12-31T14:38:09.184" v="51" actId="478"/>
          <ac:spMkLst>
            <pc:docMk/>
            <pc:sldMk cId="1421968176" sldId="256"/>
            <ac:spMk id="74" creationId="{5DC1A444-43BC-440F-B9E2-2217D9283C58}"/>
          </ac:spMkLst>
        </pc:spChg>
        <pc:spChg chg="del mod">
          <ac:chgData name="Anne MESTRALLET - ADDHEO" userId="de687681-0b6d-45bd-befe-869ac6f0faab" providerId="ADAL" clId="{06744F27-16A5-4438-99D8-E82018CD1550}" dt="2024-12-31T14:38:09.184" v="51" actId="478"/>
          <ac:spMkLst>
            <pc:docMk/>
            <pc:sldMk cId="1421968176" sldId="256"/>
            <ac:spMk id="75" creationId="{748C2966-6983-453E-8247-0AD324833A75}"/>
          </ac:spMkLst>
        </pc:spChg>
        <pc:spChg chg="del mod">
          <ac:chgData name="Anne MESTRALLET - ADDHEO" userId="de687681-0b6d-45bd-befe-869ac6f0faab" providerId="ADAL" clId="{06744F27-16A5-4438-99D8-E82018CD1550}" dt="2024-12-31T14:38:09.184" v="51" actId="478"/>
          <ac:spMkLst>
            <pc:docMk/>
            <pc:sldMk cId="1421968176" sldId="256"/>
            <ac:spMk id="91" creationId="{B72357A1-E038-4F91-BA3C-FF90EFCA5916}"/>
          </ac:spMkLst>
        </pc:spChg>
        <pc:spChg chg="mod">
          <ac:chgData name="Anne MESTRALLET - ADDHEO" userId="de687681-0b6d-45bd-befe-869ac6f0faab" providerId="ADAL" clId="{06744F27-16A5-4438-99D8-E82018CD1550}" dt="2024-12-31T14:24:08.275" v="9" actId="1036"/>
          <ac:spMkLst>
            <pc:docMk/>
            <pc:sldMk cId="1421968176" sldId="256"/>
            <ac:spMk id="94" creationId="{D5D21D15-BA92-46D0-B52E-90B481787DD6}"/>
          </ac:spMkLst>
        </pc:spChg>
        <pc:spChg chg="mod">
          <ac:chgData name="Anne MESTRALLET - ADDHEO" userId="de687681-0b6d-45bd-befe-869ac6f0faab" providerId="ADAL" clId="{06744F27-16A5-4438-99D8-E82018CD1550}" dt="2024-12-31T14:24:37.693" v="22" actId="1076"/>
          <ac:spMkLst>
            <pc:docMk/>
            <pc:sldMk cId="1421968176" sldId="256"/>
            <ac:spMk id="95" creationId="{8B78C515-70CF-4DC2-9846-DBBAB251CA1A}"/>
          </ac:spMkLst>
        </pc:spChg>
        <pc:spChg chg="mod">
          <ac:chgData name="Anne MESTRALLET - ADDHEO" userId="de687681-0b6d-45bd-befe-869ac6f0faab" providerId="ADAL" clId="{06744F27-16A5-4438-99D8-E82018CD1550}" dt="2024-12-31T14:25:14.563" v="28" actId="14100"/>
          <ac:spMkLst>
            <pc:docMk/>
            <pc:sldMk cId="1421968176" sldId="256"/>
            <ac:spMk id="96" creationId="{862DA75C-2B66-40B8-B21A-C956F8CF2E97}"/>
          </ac:spMkLst>
        </pc:spChg>
        <pc:spChg chg="mod">
          <ac:chgData name="Anne MESTRALLET - ADDHEO" userId="de687681-0b6d-45bd-befe-869ac6f0faab" providerId="ADAL" clId="{06744F27-16A5-4438-99D8-E82018CD1550}" dt="2024-12-31T14:24:14.316" v="13" actId="1036"/>
          <ac:spMkLst>
            <pc:docMk/>
            <pc:sldMk cId="1421968176" sldId="256"/>
            <ac:spMk id="97" creationId="{D06791A5-5B09-4704-B190-6FAF4004A7E8}"/>
          </ac:spMkLst>
        </pc:spChg>
        <pc:spChg chg="mod">
          <ac:chgData name="Anne MESTRALLET - ADDHEO" userId="de687681-0b6d-45bd-befe-869ac6f0faab" providerId="ADAL" clId="{06744F27-16A5-4438-99D8-E82018CD1550}" dt="2024-12-31T14:24:55.608" v="25" actId="1076"/>
          <ac:spMkLst>
            <pc:docMk/>
            <pc:sldMk cId="1421968176" sldId="256"/>
            <ac:spMk id="98" creationId="{3EC7955A-390B-4743-8F18-33EBAB58B965}"/>
          </ac:spMkLst>
        </pc:spChg>
        <pc:spChg chg="mod">
          <ac:chgData name="Anne MESTRALLET - ADDHEO" userId="de687681-0b6d-45bd-befe-869ac6f0faab" providerId="ADAL" clId="{06744F27-16A5-4438-99D8-E82018CD1550}" dt="2024-12-31T14:24:19.211" v="17" actId="1036"/>
          <ac:spMkLst>
            <pc:docMk/>
            <pc:sldMk cId="1421968176" sldId="256"/>
            <ac:spMk id="102" creationId="{6050E527-26B0-4502-8867-3D3B70FA59B1}"/>
          </ac:spMkLst>
        </pc:spChg>
        <pc:spChg chg="mod">
          <ac:chgData name="Anne MESTRALLET - ADDHEO" userId="de687681-0b6d-45bd-befe-869ac6f0faab" providerId="ADAL" clId="{06744F27-16A5-4438-99D8-E82018CD1550}" dt="2024-12-31T14:25:01.126" v="27" actId="1036"/>
          <ac:spMkLst>
            <pc:docMk/>
            <pc:sldMk cId="1421968176" sldId="256"/>
            <ac:spMk id="104" creationId="{37CC16D9-8C9F-4BE6-BA55-B3B2C3A0861F}"/>
          </ac:spMkLst>
        </pc:spChg>
        <pc:spChg chg="mod">
          <ac:chgData name="Anne MESTRALLET - ADDHEO" userId="de687681-0b6d-45bd-befe-869ac6f0faab" providerId="ADAL" clId="{06744F27-16A5-4438-99D8-E82018CD1550}" dt="2024-12-31T14:39:32.817" v="64" actId="14100"/>
          <ac:spMkLst>
            <pc:docMk/>
            <pc:sldMk cId="1421968176" sldId="256"/>
            <ac:spMk id="105" creationId="{19379F04-9E34-495F-B501-03E2CF86976B}"/>
          </ac:spMkLst>
        </pc:spChg>
        <pc:spChg chg="mod">
          <ac:chgData name="Anne MESTRALLET - ADDHEO" userId="de687681-0b6d-45bd-befe-869ac6f0faab" providerId="ADAL" clId="{06744F27-16A5-4438-99D8-E82018CD1550}" dt="2024-12-31T14:24:26.741" v="20" actId="1036"/>
          <ac:spMkLst>
            <pc:docMk/>
            <pc:sldMk cId="1421968176" sldId="256"/>
            <ac:spMk id="106" creationId="{55916593-6667-44A7-9C73-4AEA72B35196}"/>
          </ac:spMkLst>
        </pc:spChg>
        <pc:spChg chg="mod">
          <ac:chgData name="Anne MESTRALLET - ADDHEO" userId="de687681-0b6d-45bd-befe-869ac6f0faab" providerId="ADAL" clId="{06744F27-16A5-4438-99D8-E82018CD1550}" dt="2024-12-31T14:40:25.129" v="78" actId="20577"/>
          <ac:spMkLst>
            <pc:docMk/>
            <pc:sldMk cId="1421968176" sldId="256"/>
            <ac:spMk id="110" creationId="{0FCF681A-40DB-4C8B-ACAC-E3D4374985AE}"/>
          </ac:spMkLst>
        </pc:spChg>
        <pc:picChg chg="add mod">
          <ac:chgData name="Anne MESTRALLET - ADDHEO" userId="de687681-0b6d-45bd-befe-869ac6f0faab" providerId="ADAL" clId="{06744F27-16A5-4438-99D8-E82018CD1550}" dt="2024-12-31T14:37:59.712" v="50"/>
          <ac:picMkLst>
            <pc:docMk/>
            <pc:sldMk cId="1421968176" sldId="256"/>
            <ac:picMk id="11" creationId="{FA0A3F9D-FA60-EB06-8E80-58056ABA95D8}"/>
          </ac:picMkLst>
        </pc:picChg>
        <pc:picChg chg="add mod">
          <ac:chgData name="Anne MESTRALLET - ADDHEO" userId="de687681-0b6d-45bd-befe-869ac6f0faab" providerId="ADAL" clId="{06744F27-16A5-4438-99D8-E82018CD1550}" dt="2024-12-31T14:37:59.712" v="50"/>
          <ac:picMkLst>
            <pc:docMk/>
            <pc:sldMk cId="1421968176" sldId="256"/>
            <ac:picMk id="14" creationId="{AA05FB7E-1D92-3572-665D-61EDEAD1E16F}"/>
          </ac:picMkLst>
        </pc:picChg>
        <pc:picChg chg="add mod">
          <ac:chgData name="Anne MESTRALLET - ADDHEO" userId="de687681-0b6d-45bd-befe-869ac6f0faab" providerId="ADAL" clId="{06744F27-16A5-4438-99D8-E82018CD1550}" dt="2024-12-31T14:38:22.201" v="53" actId="1076"/>
          <ac:picMkLst>
            <pc:docMk/>
            <pc:sldMk cId="1421968176" sldId="256"/>
            <ac:picMk id="23" creationId="{8C444BF2-B04C-9777-530A-A603145C5D6D}"/>
          </ac:picMkLst>
        </pc:picChg>
        <pc:picChg chg="add mod">
          <ac:chgData name="Anne MESTRALLET - ADDHEO" userId="de687681-0b6d-45bd-befe-869ac6f0faab" providerId="ADAL" clId="{06744F27-16A5-4438-99D8-E82018CD1550}" dt="2024-12-31T14:38:22.201" v="53" actId="1076"/>
          <ac:picMkLst>
            <pc:docMk/>
            <pc:sldMk cId="1421968176" sldId="256"/>
            <ac:picMk id="28" creationId="{C53E11A0-44BC-FD5A-4386-C55BDF1AF8AC}"/>
          </ac:picMkLst>
        </pc:picChg>
        <pc:picChg chg="del">
          <ac:chgData name="Anne MESTRALLET - ADDHEO" userId="de687681-0b6d-45bd-befe-869ac6f0faab" providerId="ADAL" clId="{06744F27-16A5-4438-99D8-E82018CD1550}" dt="2024-12-31T14:38:09.184" v="51" actId="478"/>
          <ac:picMkLst>
            <pc:docMk/>
            <pc:sldMk cId="1421968176" sldId="256"/>
            <ac:picMk id="73" creationId="{6A07A30F-5DAA-4C6F-8139-710668D09E41}"/>
          </ac:picMkLst>
        </pc:picChg>
        <pc:picChg chg="del">
          <ac:chgData name="Anne MESTRALLET - ADDHEO" userId="de687681-0b6d-45bd-befe-869ac6f0faab" providerId="ADAL" clId="{06744F27-16A5-4438-99D8-E82018CD1550}" dt="2024-12-31T14:38:09.184" v="51" actId="478"/>
          <ac:picMkLst>
            <pc:docMk/>
            <pc:sldMk cId="1421968176" sldId="256"/>
            <ac:picMk id="92" creationId="{111C58D4-E4C3-4494-A65F-DFE0EC313594}"/>
          </ac:picMkLst>
        </pc:picChg>
        <pc:picChg chg="mod">
          <ac:chgData name="Anne MESTRALLET - ADDHEO" userId="de687681-0b6d-45bd-befe-869ac6f0faab" providerId="ADAL" clId="{06744F27-16A5-4438-99D8-E82018CD1550}" dt="2024-12-31T14:24:40.713" v="24" actId="1035"/>
          <ac:picMkLst>
            <pc:docMk/>
            <pc:sldMk cId="1421968176" sldId="256"/>
            <ac:picMk id="100" creationId="{60EDF5CB-3713-463D-A3EA-14FD550A862C}"/>
          </ac:picMkLst>
        </pc:picChg>
        <pc:picChg chg="mod">
          <ac:chgData name="Anne MESTRALLET - ADDHEO" userId="de687681-0b6d-45bd-befe-869ac6f0faab" providerId="ADAL" clId="{06744F27-16A5-4438-99D8-E82018CD1550}" dt="2024-12-31T14:25:22.121" v="31" actId="1035"/>
          <ac:picMkLst>
            <pc:docMk/>
            <pc:sldMk cId="1421968176" sldId="256"/>
            <ac:picMk id="108" creationId="{CF72CA08-8000-4F1B-8FD1-40F37F1F3637}"/>
          </ac:picMkLst>
        </pc:picChg>
      </pc:sldChg>
    </pc:docChg>
  </pc:docChgLst>
  <pc:docChgLst>
    <pc:chgData name="Isabelle SIMONETTO - ADDHEO" userId="d3bcd287-162a-42f4-aafe-3015fd56aa0a" providerId="ADAL" clId="{8309C99B-42B7-4B6A-9332-CAD173412ACD}"/>
    <pc:docChg chg="custSel modSld">
      <pc:chgData name="Isabelle SIMONETTO - ADDHEO" userId="d3bcd287-162a-42f4-aafe-3015fd56aa0a" providerId="ADAL" clId="{8309C99B-42B7-4B6A-9332-CAD173412ACD}" dt="2024-10-21T13:21:31.633" v="279" actId="1076"/>
      <pc:docMkLst>
        <pc:docMk/>
      </pc:docMkLst>
      <pc:sldChg chg="modSp mod">
        <pc:chgData name="Isabelle SIMONETTO - ADDHEO" userId="d3bcd287-162a-42f4-aafe-3015fd56aa0a" providerId="ADAL" clId="{8309C99B-42B7-4B6A-9332-CAD173412ACD}" dt="2024-10-21T13:21:31.633" v="279" actId="1076"/>
        <pc:sldMkLst>
          <pc:docMk/>
          <pc:sldMk cId="1421968176" sldId="256"/>
        </pc:sldMkLst>
        <pc:spChg chg="mod">
          <ac:chgData name="Isabelle SIMONETTO - ADDHEO" userId="d3bcd287-162a-42f4-aafe-3015fd56aa0a" providerId="ADAL" clId="{8309C99B-42B7-4B6A-9332-CAD173412ACD}" dt="2024-10-21T13:21:31.633" v="279" actId="1076"/>
          <ac:spMkLst>
            <pc:docMk/>
            <pc:sldMk cId="1421968176" sldId="256"/>
            <ac:spMk id="2" creationId="{D392CC2A-3355-4AA6-ABCD-C31762BD1D25}"/>
          </ac:spMkLst>
        </pc:spChg>
        <pc:spChg chg="mod">
          <ac:chgData name="Isabelle SIMONETTO - ADDHEO" userId="d3bcd287-162a-42f4-aafe-3015fd56aa0a" providerId="ADAL" clId="{8309C99B-42B7-4B6A-9332-CAD173412ACD}" dt="2024-10-21T12:31:46.903" v="187" actId="20577"/>
          <ac:spMkLst>
            <pc:docMk/>
            <pc:sldMk cId="1421968176" sldId="256"/>
            <ac:spMk id="47" creationId="{43021A3C-19E9-4304-94A2-B73F1E3EBE70}"/>
          </ac:spMkLst>
        </pc:spChg>
        <pc:spChg chg="mod">
          <ac:chgData name="Isabelle SIMONETTO - ADDHEO" userId="d3bcd287-162a-42f4-aafe-3015fd56aa0a" providerId="ADAL" clId="{8309C99B-42B7-4B6A-9332-CAD173412ACD}" dt="2024-10-21T12:28:12.158" v="28" actId="20577"/>
          <ac:spMkLst>
            <pc:docMk/>
            <pc:sldMk cId="1421968176" sldId="256"/>
            <ac:spMk id="55" creationId="{11E529C4-BFAE-408C-B003-E270CD93929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4F8A0BC-95C2-485C-97F5-64C815A0FAB6}"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1309752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4F8A0BC-95C2-485C-97F5-64C815A0FAB6}"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629797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4F8A0BC-95C2-485C-97F5-64C815A0FAB6}"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389707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4F8A0BC-95C2-485C-97F5-64C815A0FAB6}"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136640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4F8A0BC-95C2-485C-97F5-64C815A0FAB6}" type="datetimeFigureOut">
              <a:rPr lang="fr-FR" smtClean="0"/>
              <a:t>30/01/2025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1125047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4F8A0BC-95C2-485C-97F5-64C815A0FAB6}" type="datetimeFigureOut">
              <a:rPr lang="fr-FR" smtClean="0"/>
              <a:t>30/01/2025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177095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4F8A0BC-95C2-485C-97F5-64C815A0FAB6}" type="datetimeFigureOut">
              <a:rPr lang="fr-FR" smtClean="0"/>
              <a:t>30/01/2025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2942318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4F8A0BC-95C2-485C-97F5-64C815A0FAB6}" type="datetimeFigureOut">
              <a:rPr lang="fr-FR" smtClean="0"/>
              <a:t>30/01/2025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783102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8A0BC-95C2-485C-97F5-64C815A0FAB6}" type="datetimeFigureOut">
              <a:rPr lang="fr-FR" smtClean="0"/>
              <a:t>30/01/2025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2789866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4F8A0BC-95C2-485C-97F5-64C815A0FAB6}" type="datetimeFigureOut">
              <a:rPr lang="fr-FR" smtClean="0"/>
              <a:t>30/01/2025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1474246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4F8A0BC-95C2-485C-97F5-64C815A0FAB6}" type="datetimeFigureOut">
              <a:rPr lang="fr-FR" smtClean="0"/>
              <a:t>30/01/2025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71A11B-7B36-4796-8E05-BD17FB51D168}" type="slidenum">
              <a:rPr lang="fr-FR" smtClean="0"/>
              <a:t>‹N°›</a:t>
            </a:fld>
            <a:endParaRPr lang="fr-FR"/>
          </a:p>
        </p:txBody>
      </p:sp>
    </p:spTree>
    <p:extLst>
      <p:ext uri="{BB962C8B-B14F-4D97-AF65-F5344CB8AC3E}">
        <p14:creationId xmlns:p14="http://schemas.microsoft.com/office/powerpoint/2010/main" val="975583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4F8A0BC-95C2-485C-97F5-64C815A0FAB6}" type="datetimeFigureOut">
              <a:rPr lang="fr-FR" smtClean="0"/>
              <a:t>30/01/2025</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271A11B-7B36-4796-8E05-BD17FB51D168}" type="slidenum">
              <a:rPr lang="fr-FR" smtClean="0"/>
              <a:t>‹N°›</a:t>
            </a:fld>
            <a:endParaRPr lang="fr-FR"/>
          </a:p>
        </p:txBody>
      </p:sp>
    </p:spTree>
    <p:extLst>
      <p:ext uri="{BB962C8B-B14F-4D97-AF65-F5344CB8AC3E}">
        <p14:creationId xmlns:p14="http://schemas.microsoft.com/office/powerpoint/2010/main" val="3025643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18" Type="http://schemas.openxmlformats.org/officeDocument/2006/relationships/hyperlink" Target="mailto:contact@addheo.com" TargetMode="External"/><Relationship Id="rId3" Type="http://schemas.openxmlformats.org/officeDocument/2006/relationships/image" Target="../media/image1.png"/><Relationship Id="rId21" Type="http://schemas.openxmlformats.org/officeDocument/2006/relationships/image" Target="../media/image17.sv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svg"/><Relationship Id="rId2" Type="http://schemas.openxmlformats.org/officeDocument/2006/relationships/slideLayout" Target="../slideLayouts/slideLayout1.xml"/><Relationship Id="rId16" Type="http://schemas.openxmlformats.org/officeDocument/2006/relationships/image" Target="../media/image14.png"/><Relationship Id="rId20" Type="http://schemas.openxmlformats.org/officeDocument/2006/relationships/image" Target="../media/image16.png"/><Relationship Id="rId1" Type="http://schemas.openxmlformats.org/officeDocument/2006/relationships/tags" Target="../tags/tag2.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png"/><Relationship Id="rId15" Type="http://schemas.openxmlformats.org/officeDocument/2006/relationships/image" Target="../media/image13.svg"/><Relationship Id="rId23" Type="http://schemas.openxmlformats.org/officeDocument/2006/relationships/image" Target="../media/image19.svg"/><Relationship Id="rId10" Type="http://schemas.openxmlformats.org/officeDocument/2006/relationships/image" Target="../media/image8.png"/><Relationship Id="rId19" Type="http://schemas.openxmlformats.org/officeDocument/2006/relationships/hyperlink" Target="http://www.addheo.com/" TargetMode="External"/><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Image 61">
            <a:extLst>
              <a:ext uri="{FF2B5EF4-FFF2-40B4-BE49-F238E27FC236}">
                <a16:creationId xmlns:a16="http://schemas.microsoft.com/office/drawing/2014/main" id="{2449DACA-D804-47C4-AD90-DC8EA00CDE9A}"/>
              </a:ext>
            </a:extLst>
          </p:cNvPr>
          <p:cNvPicPr>
            <a:picLocks noChangeAspect="1"/>
          </p:cNvPicPr>
          <p:nvPr/>
        </p:nvPicPr>
        <p:blipFill>
          <a:blip r:embed="rId3"/>
          <a:stretch>
            <a:fillRect/>
          </a:stretch>
        </p:blipFill>
        <p:spPr>
          <a:xfrm>
            <a:off x="513043" y="4061368"/>
            <a:ext cx="570432" cy="524568"/>
          </a:xfrm>
          <a:prstGeom prst="rect">
            <a:avLst/>
          </a:prstGeom>
        </p:spPr>
      </p:pic>
      <p:sp>
        <p:nvSpPr>
          <p:cNvPr id="42" name="Rectangle 41">
            <a:extLst>
              <a:ext uri="{FF2B5EF4-FFF2-40B4-BE49-F238E27FC236}">
                <a16:creationId xmlns:a16="http://schemas.microsoft.com/office/drawing/2014/main" id="{889B8D89-4174-483E-9450-488CFE154D9E}"/>
              </a:ext>
            </a:extLst>
          </p:cNvPr>
          <p:cNvSpPr/>
          <p:nvPr/>
        </p:nvSpPr>
        <p:spPr>
          <a:xfrm>
            <a:off x="216980" y="1250676"/>
            <a:ext cx="3489873" cy="1300356"/>
          </a:xfrm>
          <a:prstGeom prst="rect">
            <a:avLst/>
          </a:prstGeom>
        </p:spPr>
        <p:txBody>
          <a:bodyPr wrap="square">
            <a:spAutoFit/>
          </a:bodyPr>
          <a:lstStyle/>
          <a:p>
            <a:pPr marL="93663" marR="441325" lvl="0" indent="-93663">
              <a:lnSpc>
                <a:spcPct val="95000"/>
              </a:lnSpc>
              <a:spcBef>
                <a:spcPts val="940"/>
              </a:spcBef>
              <a:spcAft>
                <a:spcPts val="0"/>
              </a:spcAft>
              <a:buSzPts val="1000"/>
              <a:buFont typeface="Calibri" panose="020F0502020204030204" pitchFamily="34" charset="0"/>
              <a:buChar char="-"/>
            </a:pPr>
            <a:r>
              <a:rPr lang="fr-FR" sz="1000" spc="-5" dirty="0">
                <a:effectLst/>
                <a:ea typeface="Calibri" panose="020F0502020204030204" pitchFamily="34" charset="0"/>
                <a:cs typeface="Trebuchet MS" panose="020B0603020202020204" pitchFamily="34" charset="0"/>
              </a:rPr>
              <a:t>Permettre aux participants de faire le lien entre le fonctionnement normal du cerveau humain et les erreurs obligatoirement produites.</a:t>
            </a:r>
            <a:endParaRPr lang="fr-FR" sz="1000" dirty="0">
              <a:effectLst/>
              <a:ea typeface="Calibri" panose="020F0502020204030204" pitchFamily="34" charset="0"/>
              <a:cs typeface="Trebuchet MS" panose="020B0603020202020204" pitchFamily="34" charset="0"/>
            </a:endParaRPr>
          </a:p>
          <a:p>
            <a:pPr marL="93663" lvl="0" indent="-93663">
              <a:lnSpc>
                <a:spcPts val="1205"/>
              </a:lnSpc>
              <a:spcBef>
                <a:spcPts val="30"/>
              </a:spcBef>
              <a:buSzPts val="1000"/>
              <a:buFont typeface="Calibri" panose="020F0502020204030204" pitchFamily="34" charset="0"/>
              <a:buChar char="-"/>
            </a:pPr>
            <a:r>
              <a:rPr lang="fr-FR" sz="1000" spc="-5" dirty="0">
                <a:effectLst/>
                <a:ea typeface="Calibri" panose="020F0502020204030204" pitchFamily="34" charset="0"/>
                <a:cs typeface="Trebuchet MS" panose="020B0603020202020204" pitchFamily="34" charset="0"/>
              </a:rPr>
              <a:t>Démontrer la nécessité de la mise en place de parades de sécurité/fiabilité.</a:t>
            </a:r>
            <a:endParaRPr lang="fr-FR" sz="1000" dirty="0">
              <a:effectLst/>
              <a:ea typeface="Calibri" panose="020F0502020204030204" pitchFamily="34" charset="0"/>
              <a:cs typeface="Trebuchet MS" panose="020B0603020202020204" pitchFamily="34" charset="0"/>
            </a:endParaRPr>
          </a:p>
          <a:p>
            <a:pPr marL="93663" lvl="0" indent="-93663">
              <a:lnSpc>
                <a:spcPts val="1190"/>
              </a:lnSpc>
              <a:buSzPts val="1000"/>
              <a:buFont typeface="Calibri" panose="020F0502020204030204" pitchFamily="34" charset="0"/>
              <a:buChar char="-"/>
            </a:pPr>
            <a:r>
              <a:rPr lang="fr-FR" sz="1000" spc="-5" dirty="0">
                <a:effectLst/>
                <a:ea typeface="Calibri" panose="020F0502020204030204" pitchFamily="34" charset="0"/>
                <a:cs typeface="Trebuchet MS" panose="020B0603020202020204" pitchFamily="34" charset="0"/>
              </a:rPr>
              <a:t>Illustrer la mise en place des automatismes.</a:t>
            </a:r>
            <a:endParaRPr lang="fr-FR" sz="1000" dirty="0">
              <a:effectLst/>
              <a:ea typeface="Calibri" panose="020F0502020204030204" pitchFamily="34" charset="0"/>
              <a:cs typeface="Trebuchet MS" panose="020B0603020202020204" pitchFamily="34" charset="0"/>
            </a:endParaRPr>
          </a:p>
          <a:p>
            <a:pPr marL="93663" lvl="0" indent="-93663">
              <a:lnSpc>
                <a:spcPts val="1190"/>
              </a:lnSpc>
              <a:buSzPts val="1000"/>
              <a:buFont typeface="Calibri" panose="020F0502020204030204" pitchFamily="34" charset="0"/>
              <a:buChar char="-"/>
            </a:pPr>
            <a:r>
              <a:rPr lang="fr-FR" sz="1000" spc="-5" dirty="0">
                <a:effectLst/>
                <a:ea typeface="Calibri" panose="020F0502020204030204" pitchFamily="34" charset="0"/>
                <a:cs typeface="Trebuchet MS" panose="020B0603020202020204" pitchFamily="34" charset="0"/>
              </a:rPr>
              <a:t>Distinguer les différentes parades de sécurité.</a:t>
            </a:r>
            <a:endParaRPr lang="fr-FR" sz="1000" dirty="0">
              <a:effectLst/>
              <a:ea typeface="Calibri" panose="020F0502020204030204" pitchFamily="34" charset="0"/>
              <a:cs typeface="Trebuchet MS" panose="020B0603020202020204" pitchFamily="34" charset="0"/>
            </a:endParaRPr>
          </a:p>
          <a:p>
            <a:pPr marL="93663" lvl="0" indent="-93663">
              <a:lnSpc>
                <a:spcPts val="1205"/>
              </a:lnSpc>
              <a:buSzPts val="1000"/>
              <a:buFont typeface="Calibri" panose="020F0502020204030204" pitchFamily="34" charset="0"/>
              <a:buChar char="-"/>
            </a:pPr>
            <a:r>
              <a:rPr lang="fr-FR" sz="1000" spc="-5" dirty="0">
                <a:effectLst/>
                <a:ea typeface="Calibri" panose="020F0502020204030204" pitchFamily="34" charset="0"/>
                <a:cs typeface="Trebuchet MS" panose="020B0603020202020204" pitchFamily="34" charset="0"/>
              </a:rPr>
              <a:t>Identifier les différentes étapes d’intégration de ces parades.</a:t>
            </a:r>
            <a:endParaRPr lang="fr-FR" sz="1000" dirty="0">
              <a:effectLst/>
              <a:ea typeface="Calibri" panose="020F0502020204030204" pitchFamily="34" charset="0"/>
              <a:cs typeface="Trebuchet MS" panose="020B0603020202020204" pitchFamily="34" charset="0"/>
            </a:endParaRPr>
          </a:p>
        </p:txBody>
      </p:sp>
      <p:sp>
        <p:nvSpPr>
          <p:cNvPr id="44" name="Rectangle 43">
            <a:extLst>
              <a:ext uri="{FF2B5EF4-FFF2-40B4-BE49-F238E27FC236}">
                <a16:creationId xmlns:a16="http://schemas.microsoft.com/office/drawing/2014/main" id="{122A290A-6785-4D15-B536-9C0F135FCA83}"/>
              </a:ext>
            </a:extLst>
          </p:cNvPr>
          <p:cNvSpPr/>
          <p:nvPr/>
        </p:nvSpPr>
        <p:spPr>
          <a:xfrm>
            <a:off x="1054899" y="872891"/>
            <a:ext cx="988989" cy="338554"/>
          </a:xfrm>
          <a:prstGeom prst="rect">
            <a:avLst/>
          </a:prstGeom>
        </p:spPr>
        <p:txBody>
          <a:bodyPr wrap="none">
            <a:spAutoFit/>
          </a:bodyPr>
          <a:lstStyle/>
          <a:p>
            <a:r>
              <a:rPr lang="fr-FR" sz="1600" b="1" dirty="0">
                <a:solidFill>
                  <a:srgbClr val="00B9AD"/>
                </a:solidFill>
              </a:rPr>
              <a:t>Objectifs</a:t>
            </a:r>
            <a:r>
              <a:rPr lang="fr-FR" sz="1600" b="1" dirty="0">
                <a:solidFill>
                  <a:srgbClr val="164291"/>
                </a:solidFill>
              </a:rPr>
              <a:t> </a:t>
            </a:r>
            <a:endParaRPr lang="fr-FR" sz="1600" dirty="0">
              <a:solidFill>
                <a:srgbClr val="164291"/>
              </a:solidFill>
            </a:endParaRPr>
          </a:p>
        </p:txBody>
      </p:sp>
      <p:sp>
        <p:nvSpPr>
          <p:cNvPr id="49" name="Rectangle : avec coins arrondis en diagonale 48">
            <a:extLst>
              <a:ext uri="{FF2B5EF4-FFF2-40B4-BE49-F238E27FC236}">
                <a16:creationId xmlns:a16="http://schemas.microsoft.com/office/drawing/2014/main" id="{E8A30E96-935E-440C-9B6C-305E4F682F06}"/>
              </a:ext>
            </a:extLst>
          </p:cNvPr>
          <p:cNvSpPr/>
          <p:nvPr/>
        </p:nvSpPr>
        <p:spPr>
          <a:xfrm>
            <a:off x="202591" y="736119"/>
            <a:ext cx="3547059" cy="1987413"/>
          </a:xfrm>
          <a:prstGeom prst="round2DiagRect">
            <a:avLst/>
          </a:prstGeom>
          <a:noFill/>
          <a:ln w="190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50" name="Ellipse 49">
            <a:extLst>
              <a:ext uri="{FF2B5EF4-FFF2-40B4-BE49-F238E27FC236}">
                <a16:creationId xmlns:a16="http://schemas.microsoft.com/office/drawing/2014/main" id="{3ECF9A7B-3B29-4599-A3E3-218AFB3C35A3}"/>
              </a:ext>
            </a:extLst>
          </p:cNvPr>
          <p:cNvSpPr/>
          <p:nvPr/>
        </p:nvSpPr>
        <p:spPr>
          <a:xfrm>
            <a:off x="81221" y="1073109"/>
            <a:ext cx="250575" cy="263216"/>
          </a:xfrm>
          <a:prstGeom prst="ellipse">
            <a:avLst/>
          </a:prstGeom>
          <a:solidFill>
            <a:srgbClr val="00B9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pic>
        <p:nvPicPr>
          <p:cNvPr id="51" name="Image 50">
            <a:extLst>
              <a:ext uri="{FF2B5EF4-FFF2-40B4-BE49-F238E27FC236}">
                <a16:creationId xmlns:a16="http://schemas.microsoft.com/office/drawing/2014/main" id="{31AA33E6-2171-4452-A87C-63C2A5DC3857}"/>
              </a:ext>
            </a:extLst>
          </p:cNvPr>
          <p:cNvPicPr>
            <a:picLocks noChangeAspect="1"/>
          </p:cNvPicPr>
          <p:nvPr/>
        </p:nvPicPr>
        <p:blipFill>
          <a:blip r:embed="rId4"/>
          <a:stretch>
            <a:fillRect/>
          </a:stretch>
        </p:blipFill>
        <p:spPr>
          <a:xfrm>
            <a:off x="475399" y="834826"/>
            <a:ext cx="504641" cy="452437"/>
          </a:xfrm>
          <a:prstGeom prst="rect">
            <a:avLst/>
          </a:prstGeom>
        </p:spPr>
      </p:pic>
      <p:sp>
        <p:nvSpPr>
          <p:cNvPr id="53" name="Rectangle : avec coins arrondis en diagonale 52">
            <a:extLst>
              <a:ext uri="{FF2B5EF4-FFF2-40B4-BE49-F238E27FC236}">
                <a16:creationId xmlns:a16="http://schemas.microsoft.com/office/drawing/2014/main" id="{843360CC-F783-4544-A554-BFCCC875AE6F}"/>
              </a:ext>
            </a:extLst>
          </p:cNvPr>
          <p:cNvSpPr/>
          <p:nvPr/>
        </p:nvSpPr>
        <p:spPr>
          <a:xfrm>
            <a:off x="3885409" y="745560"/>
            <a:ext cx="2740893" cy="1979999"/>
          </a:xfrm>
          <a:prstGeom prst="round2DiagRect">
            <a:avLst/>
          </a:prstGeom>
          <a:solidFill>
            <a:srgbClr val="00B9A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solidFill>
                <a:schemeClr val="bg1"/>
              </a:solidFill>
            </a:endParaRPr>
          </a:p>
        </p:txBody>
      </p:sp>
      <p:sp>
        <p:nvSpPr>
          <p:cNvPr id="56" name="Rectangle 55">
            <a:extLst>
              <a:ext uri="{FF2B5EF4-FFF2-40B4-BE49-F238E27FC236}">
                <a16:creationId xmlns:a16="http://schemas.microsoft.com/office/drawing/2014/main" id="{CB68DE7C-DB12-4F3D-82C1-211B9BD8E9C2}"/>
              </a:ext>
            </a:extLst>
          </p:cNvPr>
          <p:cNvSpPr/>
          <p:nvPr/>
        </p:nvSpPr>
        <p:spPr>
          <a:xfrm>
            <a:off x="4558465" y="933328"/>
            <a:ext cx="1914058" cy="246221"/>
          </a:xfrm>
          <a:prstGeom prst="rect">
            <a:avLst/>
          </a:prstGeom>
        </p:spPr>
        <p:txBody>
          <a:bodyPr wrap="square">
            <a:spAutoFit/>
          </a:bodyPr>
          <a:lstStyle/>
          <a:p>
            <a:r>
              <a:rPr lang="fr-FR" sz="1000" b="1" dirty="0">
                <a:solidFill>
                  <a:schemeClr val="bg1"/>
                </a:solidFill>
              </a:rPr>
              <a:t>Moyens pédagogiques  </a:t>
            </a:r>
            <a:endParaRPr lang="fr-FR" sz="1000" dirty="0">
              <a:solidFill>
                <a:schemeClr val="bg1"/>
              </a:solidFill>
            </a:endParaRPr>
          </a:p>
        </p:txBody>
      </p:sp>
      <p:sp>
        <p:nvSpPr>
          <p:cNvPr id="55" name="Rectangle 54">
            <a:extLst>
              <a:ext uri="{FF2B5EF4-FFF2-40B4-BE49-F238E27FC236}">
                <a16:creationId xmlns:a16="http://schemas.microsoft.com/office/drawing/2014/main" id="{11E529C4-BFAE-408C-B003-E270CD939295}"/>
              </a:ext>
            </a:extLst>
          </p:cNvPr>
          <p:cNvSpPr/>
          <p:nvPr/>
        </p:nvSpPr>
        <p:spPr>
          <a:xfrm>
            <a:off x="3928207" y="1336875"/>
            <a:ext cx="2725598" cy="1384995"/>
          </a:xfrm>
          <a:prstGeom prst="rect">
            <a:avLst/>
          </a:prstGeom>
        </p:spPr>
        <p:txBody>
          <a:bodyPr wrap="square">
            <a:spAutoFit/>
          </a:bodyPr>
          <a:lstStyle/>
          <a:p>
            <a:r>
              <a:rPr lang="fr-FR" sz="1000" dirty="0">
                <a:solidFill>
                  <a:schemeClr val="bg1"/>
                </a:solidFill>
              </a:rPr>
              <a:t>Exposé. Exercices. Vidéo. Échanges.</a:t>
            </a:r>
          </a:p>
          <a:p>
            <a:r>
              <a:rPr lang="fr-FR" sz="1000" dirty="0">
                <a:solidFill>
                  <a:schemeClr val="bg1"/>
                </a:solidFill>
              </a:rPr>
              <a:t>Tous les aspects théoriques sont mis en application par des exercices pratiques.</a:t>
            </a:r>
          </a:p>
          <a:p>
            <a:r>
              <a:rPr lang="fr-FR" sz="400" dirty="0">
                <a:solidFill>
                  <a:schemeClr val="bg1"/>
                </a:solidFill>
              </a:rPr>
              <a:t> </a:t>
            </a:r>
            <a:endParaRPr lang="fr-FR" sz="100" dirty="0">
              <a:solidFill>
                <a:schemeClr val="bg1"/>
              </a:solidFill>
            </a:endParaRPr>
          </a:p>
          <a:p>
            <a:r>
              <a:rPr lang="fr-FR" sz="1000" b="1" dirty="0">
                <a:solidFill>
                  <a:schemeClr val="bg1"/>
                </a:solidFill>
              </a:rPr>
              <a:t>Cette approche, à la fois scientifique et ludique, permet de donner du sens aux pratiques de sécurité et, par là même, de renforcer la motivation et l’adhésion des équipes.</a:t>
            </a:r>
            <a:endParaRPr lang="fr-FR" sz="1000" dirty="0">
              <a:solidFill>
                <a:schemeClr val="bg1"/>
              </a:solidFill>
            </a:endParaRPr>
          </a:p>
          <a:p>
            <a:endParaRPr lang="fr-FR" sz="1000" dirty="0">
              <a:solidFill>
                <a:schemeClr val="bg1"/>
              </a:solidFill>
            </a:endParaRPr>
          </a:p>
        </p:txBody>
      </p:sp>
      <p:sp>
        <p:nvSpPr>
          <p:cNvPr id="61" name="Rectangle 60">
            <a:extLst>
              <a:ext uri="{FF2B5EF4-FFF2-40B4-BE49-F238E27FC236}">
                <a16:creationId xmlns:a16="http://schemas.microsoft.com/office/drawing/2014/main" id="{DC812BAF-6240-46AB-BB27-C6ADD54D70A9}"/>
              </a:ext>
            </a:extLst>
          </p:cNvPr>
          <p:cNvSpPr/>
          <p:nvPr/>
        </p:nvSpPr>
        <p:spPr>
          <a:xfrm>
            <a:off x="1153593" y="4165604"/>
            <a:ext cx="3269169" cy="338554"/>
          </a:xfrm>
          <a:prstGeom prst="rect">
            <a:avLst/>
          </a:prstGeom>
        </p:spPr>
        <p:txBody>
          <a:bodyPr wrap="square">
            <a:spAutoFit/>
          </a:bodyPr>
          <a:lstStyle/>
          <a:p>
            <a:r>
              <a:rPr lang="fr-FR" sz="1600" b="1" dirty="0">
                <a:solidFill>
                  <a:srgbClr val="00B9AD"/>
                </a:solidFill>
              </a:rPr>
              <a:t>Programme </a:t>
            </a:r>
            <a:r>
              <a:rPr lang="fr-FR" sz="1600" dirty="0">
                <a:solidFill>
                  <a:srgbClr val="00B9AD"/>
                </a:solidFill>
              </a:rPr>
              <a:t>(à titre indicatif)</a:t>
            </a:r>
          </a:p>
        </p:txBody>
      </p:sp>
      <p:sp>
        <p:nvSpPr>
          <p:cNvPr id="63" name="Rectangle : avec coins arrondis en diagonale 62">
            <a:extLst>
              <a:ext uri="{FF2B5EF4-FFF2-40B4-BE49-F238E27FC236}">
                <a16:creationId xmlns:a16="http://schemas.microsoft.com/office/drawing/2014/main" id="{223D2A94-972B-4795-89D8-4F1C16BC8123}"/>
              </a:ext>
            </a:extLst>
          </p:cNvPr>
          <p:cNvSpPr/>
          <p:nvPr/>
        </p:nvSpPr>
        <p:spPr>
          <a:xfrm>
            <a:off x="237182" y="4064621"/>
            <a:ext cx="6371953" cy="5461400"/>
          </a:xfrm>
          <a:prstGeom prst="round2DiagRect">
            <a:avLst>
              <a:gd name="adj1" fmla="val 6212"/>
              <a:gd name="adj2" fmla="val 0"/>
            </a:avLst>
          </a:prstGeom>
          <a:noFill/>
          <a:ln w="190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65" name="Ellipse 64">
            <a:extLst>
              <a:ext uri="{FF2B5EF4-FFF2-40B4-BE49-F238E27FC236}">
                <a16:creationId xmlns:a16="http://schemas.microsoft.com/office/drawing/2014/main" id="{F8D494D6-E9D0-44A1-AF84-720BCE85721E}"/>
              </a:ext>
            </a:extLst>
          </p:cNvPr>
          <p:cNvSpPr/>
          <p:nvPr/>
        </p:nvSpPr>
        <p:spPr>
          <a:xfrm>
            <a:off x="137080" y="4217295"/>
            <a:ext cx="189228" cy="214154"/>
          </a:xfrm>
          <a:prstGeom prst="ellipse">
            <a:avLst/>
          </a:prstGeom>
          <a:solidFill>
            <a:srgbClr val="00B9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2" name="Rectangle 1">
            <a:extLst>
              <a:ext uri="{FF2B5EF4-FFF2-40B4-BE49-F238E27FC236}">
                <a16:creationId xmlns:a16="http://schemas.microsoft.com/office/drawing/2014/main" id="{D392CC2A-3355-4AA6-ABCD-C31762BD1D25}"/>
              </a:ext>
            </a:extLst>
          </p:cNvPr>
          <p:cNvSpPr/>
          <p:nvPr/>
        </p:nvSpPr>
        <p:spPr>
          <a:xfrm>
            <a:off x="319279" y="4751181"/>
            <a:ext cx="6317651" cy="4741298"/>
          </a:xfrm>
          <a:prstGeom prst="rect">
            <a:avLst/>
          </a:prstGeom>
        </p:spPr>
        <p:txBody>
          <a:bodyPr wrap="square">
            <a:spAutoFit/>
          </a:bodyPr>
          <a:lstStyle/>
          <a:p>
            <a:pPr algn="just">
              <a:spcAft>
                <a:spcPts val="200"/>
              </a:spcAft>
              <a:tabLst>
                <a:tab pos="92075" algn="l"/>
              </a:tabLst>
            </a:pPr>
            <a:r>
              <a:rPr lang="fr-FR" sz="1000" b="1" dirty="0">
                <a:effectLst/>
                <a:ea typeface="Raleway" panose="020B0003030101060003" pitchFamily="34" charset="0"/>
                <a:cs typeface="Times New Roman" panose="02020603050405020304" pitchFamily="18" charset="0"/>
              </a:rPr>
              <a:t>I. </a:t>
            </a:r>
            <a:r>
              <a:rPr lang="fr-FR" sz="1000" b="1" u="sng" dirty="0">
                <a:effectLst/>
                <a:ea typeface="Raleway" panose="020B0003030101060003" pitchFamily="34" charset="0"/>
                <a:cs typeface="Times New Roman" panose="02020603050405020304" pitchFamily="18" charset="0"/>
              </a:rPr>
              <a:t>L’erreur est la norme</a:t>
            </a:r>
            <a:r>
              <a:rPr lang="fr-FR" sz="1000" b="1" dirty="0">
                <a:effectLst/>
                <a:ea typeface="Raleway" panose="020B0003030101060003" pitchFamily="34" charset="0"/>
                <a:cs typeface="Times New Roman" panose="02020603050405020304" pitchFamily="18" charset="0"/>
              </a:rPr>
              <a:t> </a:t>
            </a:r>
          </a:p>
          <a:p>
            <a:pPr marL="266700" lvl="0" indent="-88900">
              <a:spcAft>
                <a:spcPts val="200"/>
              </a:spcAft>
              <a:buSzPts val="1000"/>
              <a:buFont typeface="Raleway" panose="020B0003030101060003" pitchFamily="34" charset="0"/>
              <a:buAutoNum type="alphaUcPeriod"/>
              <a:tabLst>
                <a:tab pos="92075" algn="l"/>
              </a:tabLst>
            </a:pPr>
            <a:r>
              <a:rPr lang="fr-FR" sz="1000" b="1" kern="0" dirty="0">
                <a:ea typeface="Times New Roman" panose="02020603050405020304" pitchFamily="18" charset="0"/>
                <a:cs typeface="Times New Roman" panose="02020603050405020304" pitchFamily="18" charset="0"/>
              </a:rPr>
              <a:t> Exercice</a:t>
            </a:r>
            <a:endParaRPr lang="fr-FR" sz="1000" b="1" kern="0" dirty="0">
              <a:effectLst/>
              <a:ea typeface="Times New Roman" panose="02020603050405020304" pitchFamily="18" charset="0"/>
              <a:cs typeface="Times New Roman" panose="02020603050405020304" pitchFamily="18" charset="0"/>
            </a:endParaRPr>
          </a:p>
          <a:p>
            <a:pPr marL="266700" lvl="0" indent="-88900">
              <a:spcAft>
                <a:spcPts val="200"/>
              </a:spcAft>
              <a:buSzPts val="1000"/>
              <a:buFont typeface="Raleway" panose="020B0003030101060003" pitchFamily="34" charset="0"/>
              <a:buAutoNum type="alphaUcPeriod"/>
              <a:tabLst>
                <a:tab pos="92075" algn="l"/>
              </a:tabLst>
            </a:pPr>
            <a:r>
              <a:rPr lang="fr-FR" sz="1000" b="1" kern="0" dirty="0">
                <a:effectLst/>
                <a:ea typeface="Times New Roman" panose="02020603050405020304" pitchFamily="18" charset="0"/>
                <a:cs typeface="Times New Roman" panose="02020603050405020304" pitchFamily="18" charset="0"/>
              </a:rPr>
              <a:t> Mode conscient / mode automatique</a:t>
            </a:r>
          </a:p>
          <a:p>
            <a:pPr algn="just">
              <a:spcAft>
                <a:spcPts val="200"/>
              </a:spcAft>
              <a:tabLst>
                <a:tab pos="92075" algn="l"/>
              </a:tabLst>
            </a:pPr>
            <a:r>
              <a:rPr lang="fr-FR" sz="1000" dirty="0"/>
              <a:t>Mise en évidence de l’intérêt des parades de fiabilité humaine.</a:t>
            </a:r>
          </a:p>
          <a:p>
            <a:pPr algn="just">
              <a:spcAft>
                <a:spcPts val="200"/>
              </a:spcAft>
              <a:tabLst>
                <a:tab pos="92075" algn="l"/>
              </a:tabLst>
            </a:pPr>
            <a:r>
              <a:rPr lang="fr-FR" sz="1000" dirty="0"/>
              <a:t>Il est montré que les parades de sécurité/fiabilité sont également destinées aux personnes expérimentées lors de leurs activités de routine.</a:t>
            </a:r>
            <a:endParaRPr lang="fr-FR" sz="700" dirty="0">
              <a:effectLst/>
              <a:ea typeface="Times New Roman" panose="02020603050405020304" pitchFamily="18" charset="0"/>
            </a:endParaRPr>
          </a:p>
          <a:p>
            <a:pPr algn="just">
              <a:spcAft>
                <a:spcPts val="200"/>
              </a:spcAft>
              <a:tabLst>
                <a:tab pos="92075" algn="l"/>
              </a:tabLst>
            </a:pPr>
            <a:r>
              <a:rPr lang="fr-FR" sz="1000" b="1" dirty="0">
                <a:effectLst/>
                <a:ea typeface="Raleway" panose="020B0003030101060003" pitchFamily="34" charset="0"/>
                <a:cs typeface="Times New Roman" panose="02020603050405020304" pitchFamily="18" charset="0"/>
              </a:rPr>
              <a:t>II. </a:t>
            </a:r>
            <a:r>
              <a:rPr lang="fr-FR" sz="1000" b="1" u="sng" dirty="0">
                <a:effectLst/>
                <a:ea typeface="Raleway" panose="020B0003030101060003" pitchFamily="34" charset="0"/>
                <a:cs typeface="Times New Roman" panose="02020603050405020304" pitchFamily="18" charset="0"/>
              </a:rPr>
              <a:t>Les différentes propriétés du </a:t>
            </a:r>
            <a:r>
              <a:rPr lang="fr-FR" sz="1000" b="1" u="sng" dirty="0"/>
              <a:t>cerveau</a:t>
            </a:r>
            <a:r>
              <a:rPr lang="fr-FR" sz="1000" b="1" u="sng" dirty="0">
                <a:effectLst/>
                <a:ea typeface="Raleway" panose="020B0003030101060003" pitchFamily="34" charset="0"/>
                <a:cs typeface="Times New Roman" panose="02020603050405020304" pitchFamily="18" charset="0"/>
              </a:rPr>
              <a:t> et leurs pièges</a:t>
            </a:r>
            <a:endParaRPr lang="fr-FR" sz="1000" dirty="0">
              <a:effectLst/>
              <a:ea typeface="Raleway" panose="020B0003030101060003" pitchFamily="34" charset="0"/>
              <a:cs typeface="Times New Roman" panose="02020603050405020304" pitchFamily="18" charset="0"/>
            </a:endParaRPr>
          </a:p>
          <a:p>
            <a:pPr marL="177800">
              <a:spcAft>
                <a:spcPts val="200"/>
              </a:spcAft>
              <a:buSzPts val="1000"/>
              <a:buFont typeface="Raleway" panose="020B0003030101060003" pitchFamily="34" charset="0"/>
              <a:buAutoNum type="alphaUcPeriod"/>
              <a:tabLst>
                <a:tab pos="92075" algn="l"/>
              </a:tabLst>
            </a:pPr>
            <a:r>
              <a:rPr lang="fr-FR" sz="1000" b="1" kern="0" dirty="0">
                <a:effectLst/>
                <a:ea typeface="Times New Roman" panose="02020603050405020304" pitchFamily="18" charset="0"/>
                <a:cs typeface="Times New Roman" panose="02020603050405020304" pitchFamily="18" charset="0"/>
              </a:rPr>
              <a:t> </a:t>
            </a:r>
            <a:r>
              <a:rPr lang="fr-FR" sz="1000" b="1" kern="0" dirty="0">
                <a:cs typeface="Times New Roman" panose="02020603050405020304" pitchFamily="18" charset="0"/>
              </a:rPr>
              <a:t>Je ne perçois que ce que j’ai appris à percevoir</a:t>
            </a:r>
          </a:p>
          <a:p>
            <a:pPr marL="177800" lvl="0">
              <a:spcAft>
                <a:spcPts val="200"/>
              </a:spcAft>
              <a:buSzPts val="1000"/>
              <a:buFont typeface="Raleway" panose="020B0003030101060003" pitchFamily="34" charset="0"/>
              <a:buAutoNum type="alphaUcPeriod"/>
              <a:tabLst>
                <a:tab pos="92075" algn="l"/>
              </a:tabLst>
            </a:pPr>
            <a:r>
              <a:rPr lang="fr-FR" sz="1000" b="1" kern="0" dirty="0">
                <a:effectLst/>
                <a:ea typeface="Times New Roman" panose="02020603050405020304" pitchFamily="18" charset="0"/>
                <a:cs typeface="Times New Roman" panose="02020603050405020304" pitchFamily="18" charset="0"/>
              </a:rPr>
              <a:t> Je deviens aveugle et sourd pour me concentrer</a:t>
            </a:r>
          </a:p>
          <a:p>
            <a:pPr marL="177800" lvl="0">
              <a:spcAft>
                <a:spcPts val="200"/>
              </a:spcAft>
              <a:buSzPts val="1000"/>
              <a:buFont typeface="Raleway" panose="020B0003030101060003" pitchFamily="34" charset="0"/>
              <a:buAutoNum type="alphaUcPeriod"/>
              <a:tabLst>
                <a:tab pos="92075" algn="l"/>
              </a:tabLst>
            </a:pPr>
            <a:r>
              <a:rPr lang="fr-FR" sz="1000" b="1" kern="0" dirty="0">
                <a:effectLst/>
                <a:ea typeface="Times New Roman" panose="02020603050405020304" pitchFamily="18" charset="0"/>
                <a:cs typeface="Times New Roman" panose="02020603050405020304" pitchFamily="18" charset="0"/>
              </a:rPr>
              <a:t> Je n’analyse plus ce que j’ai déjà analysé</a:t>
            </a:r>
          </a:p>
          <a:p>
            <a:pPr marL="177800" lvl="0">
              <a:spcAft>
                <a:spcPts val="200"/>
              </a:spcAft>
              <a:buSzPts val="1000"/>
              <a:buFont typeface="Raleway" panose="020B0003030101060003" pitchFamily="34" charset="0"/>
              <a:buAutoNum type="alphaUcPeriod"/>
              <a:tabLst>
                <a:tab pos="92075" algn="l"/>
              </a:tabLst>
            </a:pPr>
            <a:r>
              <a:rPr lang="fr-FR" sz="1000" b="1" kern="0" dirty="0">
                <a:effectLst/>
                <a:ea typeface="Times New Roman" panose="02020603050405020304" pitchFamily="18" charset="0"/>
                <a:cs typeface="Times New Roman" panose="02020603050405020304" pitchFamily="18" charset="0"/>
              </a:rPr>
              <a:t> J’interprète la réalité en fonction de ce que j’ai appris et du contexte</a:t>
            </a:r>
          </a:p>
          <a:p>
            <a:pPr>
              <a:lnSpc>
                <a:spcPct val="107000"/>
              </a:lnSpc>
              <a:spcAft>
                <a:spcPts val="800"/>
              </a:spcAft>
            </a:pPr>
            <a:r>
              <a:rPr lang="fr-FR" sz="1000" dirty="0"/>
              <a:t>Ces caractéristiques, expérimentées par les participants au travers de petits exercices, amènent la compréhension neurologique de l’efficacité du Temps d’Arrêt, de la Lecture Sécurisée et de la Vigilance partagée. Cela permet de répondre à la question du sens. Pourquoi cela fonctionne-t-il ?</a:t>
            </a:r>
            <a:endParaRPr lang="fr-FR" sz="700" b="1" dirty="0">
              <a:effectLst/>
              <a:ea typeface="Raleway" panose="020B0003030101060003" pitchFamily="34" charset="0"/>
              <a:cs typeface="Times New Roman" panose="02020603050405020304" pitchFamily="18" charset="0"/>
            </a:endParaRPr>
          </a:p>
          <a:p>
            <a:pPr algn="just">
              <a:spcAft>
                <a:spcPts val="200"/>
              </a:spcAft>
              <a:tabLst>
                <a:tab pos="92075" algn="l"/>
              </a:tabLst>
            </a:pPr>
            <a:r>
              <a:rPr lang="fr-FR" sz="1000" b="1" dirty="0">
                <a:effectLst/>
                <a:ea typeface="Raleway" panose="020B0003030101060003" pitchFamily="34" charset="0"/>
                <a:cs typeface="Times New Roman" panose="02020603050405020304" pitchFamily="18" charset="0"/>
              </a:rPr>
              <a:t>III. </a:t>
            </a:r>
            <a:r>
              <a:rPr lang="fr-FR" sz="1000" b="1" u="sng" dirty="0">
                <a:effectLst/>
                <a:ea typeface="Raleway" panose="020B0003030101060003" pitchFamily="34" charset="0"/>
                <a:cs typeface="Times New Roman" panose="02020603050405020304" pitchFamily="18" charset="0"/>
              </a:rPr>
              <a:t>Propriétés et pièges de </a:t>
            </a:r>
            <a:r>
              <a:rPr lang="fr-FR" sz="1000" b="1" u="sng" dirty="0">
                <a:ea typeface="Raleway" panose="020B0003030101060003" pitchFamily="34" charset="0"/>
                <a:cs typeface="Times New Roman" panose="02020603050405020304" pitchFamily="18" charset="0"/>
              </a:rPr>
              <a:t>la m</a:t>
            </a:r>
            <a:r>
              <a:rPr lang="fr-FR" sz="1000" b="1" u="sng" dirty="0">
                <a:effectLst/>
                <a:ea typeface="Raleway" panose="020B0003030101060003" pitchFamily="34" charset="0"/>
                <a:cs typeface="Times New Roman" panose="02020603050405020304" pitchFamily="18" charset="0"/>
              </a:rPr>
              <a:t>émoire à court terme et de la mémoire à long terme</a:t>
            </a:r>
            <a:endParaRPr lang="fr-FR" sz="1000" dirty="0">
              <a:effectLst/>
              <a:ea typeface="Raleway" panose="020B0003030101060003" pitchFamily="34" charset="0"/>
              <a:cs typeface="Times New Roman" panose="02020603050405020304" pitchFamily="18" charset="0"/>
            </a:endParaRPr>
          </a:p>
          <a:p>
            <a:pPr marL="177800">
              <a:spcAft>
                <a:spcPts val="200"/>
              </a:spcAft>
              <a:buFont typeface="+mj-lt"/>
              <a:buAutoNum type="alphaUcPeriod"/>
              <a:tabLst>
                <a:tab pos="92075" algn="l"/>
              </a:tabLst>
            </a:pPr>
            <a:r>
              <a:rPr lang="fr-FR" sz="1000" b="1" kern="0" dirty="0">
                <a:cs typeface="Times New Roman" panose="02020603050405020304" pitchFamily="18" charset="0"/>
              </a:rPr>
              <a:t> Mémoire</a:t>
            </a:r>
            <a:r>
              <a:rPr lang="fr-FR" sz="1000" b="1" kern="0" dirty="0">
                <a:effectLst/>
                <a:ea typeface="Times New Roman" panose="02020603050405020304" pitchFamily="18" charset="0"/>
                <a:cs typeface="Times New Roman" panose="02020603050405020304" pitchFamily="18" charset="0"/>
              </a:rPr>
              <a:t> à court terme  </a:t>
            </a:r>
          </a:p>
          <a:p>
            <a:pPr>
              <a:spcAft>
                <a:spcPts val="200"/>
              </a:spcAft>
              <a:tabLst>
                <a:tab pos="92075" algn="l"/>
              </a:tabLst>
            </a:pPr>
            <a:r>
              <a:rPr lang="fr-FR" sz="1000" dirty="0"/>
              <a:t>Compréhension des bases neurologiques de l’efficacité de la Communication Sécurisée. </a:t>
            </a:r>
          </a:p>
          <a:p>
            <a:pPr>
              <a:spcAft>
                <a:spcPts val="200"/>
              </a:spcAft>
              <a:tabLst>
                <a:tab pos="92075" algn="l"/>
              </a:tabLst>
            </a:pPr>
            <a:r>
              <a:rPr lang="fr-FR" sz="1000" dirty="0"/>
              <a:t>Impact des multi-interruptions.</a:t>
            </a:r>
          </a:p>
          <a:p>
            <a:pPr marL="177800" lvl="0">
              <a:spcAft>
                <a:spcPts val="200"/>
              </a:spcAft>
              <a:buSzPts val="1000"/>
              <a:buFont typeface="+mj-lt"/>
              <a:buAutoNum type="alphaUcPeriod" startAt="2"/>
              <a:tabLst>
                <a:tab pos="92075" algn="l"/>
              </a:tabLst>
            </a:pPr>
            <a:r>
              <a:rPr lang="fr-FR" sz="1000" b="1" kern="0" dirty="0">
                <a:effectLst/>
                <a:ea typeface="Times New Roman" panose="02020603050405020304" pitchFamily="18" charset="0"/>
                <a:cs typeface="Times New Roman" panose="02020603050405020304" pitchFamily="18" charset="0"/>
              </a:rPr>
              <a:t> Mémoire à long terme</a:t>
            </a:r>
            <a:r>
              <a:rPr lang="fr-FR" sz="1000" dirty="0">
                <a:cs typeface="Times New Roman" panose="02020603050405020304" pitchFamily="18" charset="0"/>
              </a:rPr>
              <a:t>: </a:t>
            </a:r>
          </a:p>
          <a:p>
            <a:pPr>
              <a:spcAft>
                <a:spcPts val="200"/>
              </a:spcAft>
              <a:tabLst>
                <a:tab pos="92075" algn="l"/>
              </a:tabLst>
            </a:pPr>
            <a:r>
              <a:rPr lang="fr-FR" sz="1000" dirty="0"/>
              <a:t>Prise de conscience des mécanismes de mémorisation et des possibles dérives de la mémoire. Notre mémoire peut donc nous conduire à des décisions, des actions erronées. </a:t>
            </a:r>
            <a:endParaRPr lang="fr-FR" sz="1000" b="1" dirty="0">
              <a:effectLst/>
              <a:ea typeface="Raleway" panose="020B0003030101060003" pitchFamily="34" charset="0"/>
              <a:cs typeface="Times New Roman" panose="02020603050405020304" pitchFamily="18" charset="0"/>
            </a:endParaRPr>
          </a:p>
          <a:p>
            <a:pPr algn="just">
              <a:spcAft>
                <a:spcPts val="200"/>
              </a:spcAft>
              <a:tabLst>
                <a:tab pos="92075" algn="l"/>
              </a:tabLst>
            </a:pPr>
            <a:r>
              <a:rPr lang="fr-FR" sz="1000" b="1" dirty="0">
                <a:effectLst/>
                <a:ea typeface="Raleway" panose="020B0003030101060003" pitchFamily="34" charset="0"/>
                <a:cs typeface="Times New Roman" panose="02020603050405020304" pitchFamily="18" charset="0"/>
              </a:rPr>
              <a:t>IV. </a:t>
            </a:r>
            <a:r>
              <a:rPr lang="fr-FR" sz="1000" b="1" u="sng" dirty="0">
                <a:effectLst/>
                <a:ea typeface="Raleway" panose="020B0003030101060003" pitchFamily="34" charset="0"/>
                <a:cs typeface="Times New Roman" panose="02020603050405020304" pitchFamily="18" charset="0"/>
              </a:rPr>
              <a:t>Comment de pas être piégé par son cerveau : intégrer les parades de sécurité dans les activités quotidiennes</a:t>
            </a:r>
            <a:r>
              <a:rPr lang="fr-FR" sz="1000" b="1" dirty="0">
                <a:effectLst/>
                <a:ea typeface="Raleway" panose="020B0003030101060003" pitchFamily="34" charset="0"/>
                <a:cs typeface="Times New Roman" panose="02020603050405020304" pitchFamily="18" charset="0"/>
              </a:rPr>
              <a:t> ?</a:t>
            </a:r>
            <a:endParaRPr lang="fr-FR" sz="1000" dirty="0">
              <a:effectLst/>
              <a:ea typeface="Raleway" panose="020B0003030101060003" pitchFamily="34" charset="0"/>
              <a:cs typeface="Times New Roman" panose="02020603050405020304" pitchFamily="18" charset="0"/>
            </a:endParaRPr>
          </a:p>
          <a:p>
            <a:pPr marL="177800" lvl="0" indent="4763">
              <a:spcAft>
                <a:spcPts val="200"/>
              </a:spcAft>
              <a:buSzPts val="1000"/>
              <a:buFont typeface="Raleway" panose="020B0003030101060003" pitchFamily="34" charset="0"/>
              <a:buAutoNum type="alphaUcPeriod"/>
              <a:tabLst>
                <a:tab pos="92075" algn="l"/>
              </a:tabLst>
            </a:pPr>
            <a:r>
              <a:rPr lang="fr-FR" sz="1000" b="1" kern="0" dirty="0">
                <a:effectLst/>
                <a:ea typeface="Times New Roman" panose="02020603050405020304" pitchFamily="18" charset="0"/>
                <a:cs typeface="Times New Roman" panose="02020603050405020304" pitchFamily="18" charset="0"/>
              </a:rPr>
              <a:t> Les 4 étapes de l’acquisition des parades.</a:t>
            </a:r>
          </a:p>
          <a:p>
            <a:pPr marL="177800" lvl="0" indent="4763">
              <a:spcAft>
                <a:spcPts val="200"/>
              </a:spcAft>
              <a:buSzPts val="1000"/>
              <a:buFont typeface="Raleway" panose="020B0003030101060003" pitchFamily="34" charset="0"/>
              <a:buAutoNum type="alphaUcPeriod"/>
              <a:tabLst>
                <a:tab pos="92075" algn="l"/>
              </a:tabLst>
            </a:pPr>
            <a:r>
              <a:rPr lang="fr-FR" sz="1000" b="1" kern="0" dirty="0">
                <a:effectLst/>
                <a:ea typeface="Times New Roman" panose="02020603050405020304" pitchFamily="18" charset="0"/>
                <a:cs typeface="Times New Roman" panose="02020603050405020304" pitchFamily="18" charset="0"/>
              </a:rPr>
              <a:t> Le débriefing : son rôle dans le processus d’intégration.</a:t>
            </a:r>
          </a:p>
          <a:p>
            <a:pPr>
              <a:spcAft>
                <a:spcPts val="200"/>
              </a:spcAft>
              <a:tabLst>
                <a:tab pos="92075" algn="l"/>
              </a:tabLst>
            </a:pPr>
            <a:r>
              <a:rPr lang="fr-FR" sz="1000" dirty="0"/>
              <a:t>Prise de conscience des facteurs qui favorisent le déploiement et l’intégration des parades de sécurité/fiabilité.</a:t>
            </a:r>
          </a:p>
          <a:p>
            <a:pPr>
              <a:spcAft>
                <a:spcPts val="200"/>
              </a:spcAft>
              <a:tabLst>
                <a:tab pos="92075" algn="l"/>
              </a:tabLst>
            </a:pPr>
            <a:r>
              <a:rPr lang="fr-FR" sz="1000" b="1" dirty="0"/>
              <a:t>V. </a:t>
            </a:r>
            <a:r>
              <a:rPr lang="fr-FR" sz="1000" b="1" u="sng" dirty="0"/>
              <a:t>Synthèse et évaluation</a:t>
            </a:r>
          </a:p>
        </p:txBody>
      </p:sp>
      <p:pic>
        <p:nvPicPr>
          <p:cNvPr id="2048" name="Image 2047">
            <a:extLst>
              <a:ext uri="{FF2B5EF4-FFF2-40B4-BE49-F238E27FC236}">
                <a16:creationId xmlns:a16="http://schemas.microsoft.com/office/drawing/2014/main" id="{4647DC0A-3E34-4A18-BE75-74438B795E64}"/>
              </a:ext>
            </a:extLst>
          </p:cNvPr>
          <p:cNvPicPr>
            <a:picLocks noChangeAspect="1"/>
          </p:cNvPicPr>
          <p:nvPr/>
        </p:nvPicPr>
        <p:blipFill>
          <a:blip r:embed="rId5"/>
          <a:stretch>
            <a:fillRect/>
          </a:stretch>
        </p:blipFill>
        <p:spPr>
          <a:xfrm>
            <a:off x="4038938" y="876806"/>
            <a:ext cx="480916" cy="490781"/>
          </a:xfrm>
          <a:prstGeom prst="rect">
            <a:avLst/>
          </a:prstGeom>
        </p:spPr>
      </p:pic>
      <p:grpSp>
        <p:nvGrpSpPr>
          <p:cNvPr id="2051" name="Groupe 2050">
            <a:extLst>
              <a:ext uri="{FF2B5EF4-FFF2-40B4-BE49-F238E27FC236}">
                <a16:creationId xmlns:a16="http://schemas.microsoft.com/office/drawing/2014/main" id="{57BE4F1F-AA61-4F34-90B2-181BCC2CF0F6}"/>
              </a:ext>
            </a:extLst>
          </p:cNvPr>
          <p:cNvGrpSpPr/>
          <p:nvPr/>
        </p:nvGrpSpPr>
        <p:grpSpPr>
          <a:xfrm>
            <a:off x="13629" y="29820"/>
            <a:ext cx="6844371" cy="1187702"/>
            <a:chOff x="13629" y="29820"/>
            <a:chExt cx="6844371" cy="1187702"/>
          </a:xfrm>
        </p:grpSpPr>
        <p:sp>
          <p:nvSpPr>
            <p:cNvPr id="3" name="Rectangle 21">
              <a:extLst>
                <a:ext uri="{FF2B5EF4-FFF2-40B4-BE49-F238E27FC236}">
                  <a16:creationId xmlns:a16="http://schemas.microsoft.com/office/drawing/2014/main" id="{BAD37C80-A3AC-4947-9744-485E0F1E0C0B}"/>
                </a:ext>
              </a:extLst>
            </p:cNvPr>
            <p:cNvSpPr>
              <a:spLocks noChangeArrowheads="1"/>
            </p:cNvSpPr>
            <p:nvPr/>
          </p:nvSpPr>
          <p:spPr bwMode="auto">
            <a:xfrm>
              <a:off x="58626" y="84819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pSp>
          <p:nvGrpSpPr>
            <p:cNvPr id="7" name="Group 1">
              <a:extLst>
                <a:ext uri="{FF2B5EF4-FFF2-40B4-BE49-F238E27FC236}">
                  <a16:creationId xmlns:a16="http://schemas.microsoft.com/office/drawing/2014/main" id="{50977B0E-2B8E-422D-8D40-CEB756918E21}"/>
                </a:ext>
              </a:extLst>
            </p:cNvPr>
            <p:cNvGrpSpPr>
              <a:grpSpLocks/>
            </p:cNvGrpSpPr>
            <p:nvPr/>
          </p:nvGrpSpPr>
          <p:grpSpPr bwMode="auto">
            <a:xfrm>
              <a:off x="13629" y="29820"/>
              <a:ext cx="6844371" cy="678815"/>
              <a:chOff x="22" y="0"/>
              <a:chExt cx="11048" cy="1069"/>
            </a:xfrm>
          </p:grpSpPr>
          <p:sp>
            <p:nvSpPr>
              <p:cNvPr id="21" name="Freeform 20">
                <a:extLst>
                  <a:ext uri="{FF2B5EF4-FFF2-40B4-BE49-F238E27FC236}">
                    <a16:creationId xmlns:a16="http://schemas.microsoft.com/office/drawing/2014/main" id="{AA78A1FD-B75A-40FC-B039-CA9A9CA75C59}"/>
                  </a:ext>
                </a:extLst>
              </p:cNvPr>
              <p:cNvSpPr>
                <a:spLocks/>
              </p:cNvSpPr>
              <p:nvPr/>
            </p:nvSpPr>
            <p:spPr bwMode="auto">
              <a:xfrm>
                <a:off x="268" y="161"/>
                <a:ext cx="10732" cy="794"/>
              </a:xfrm>
              <a:custGeom>
                <a:avLst/>
                <a:gdLst>
                  <a:gd name="T0" fmla="+- 0 10640 268"/>
                  <a:gd name="T1" fmla="*/ T0 w 10732"/>
                  <a:gd name="T2" fmla="+- 0 162 162"/>
                  <a:gd name="T3" fmla="*/ 162 h 794"/>
                  <a:gd name="T4" fmla="+- 0 628 268"/>
                  <a:gd name="T5" fmla="*/ T4 w 10732"/>
                  <a:gd name="T6" fmla="+- 0 162 162"/>
                  <a:gd name="T7" fmla="*/ 162 h 794"/>
                  <a:gd name="T8" fmla="+- 0 420 268"/>
                  <a:gd name="T9" fmla="*/ T8 w 10732"/>
                  <a:gd name="T10" fmla="+- 0 167 162"/>
                  <a:gd name="T11" fmla="*/ 167 h 794"/>
                  <a:gd name="T12" fmla="+- 0 313 268"/>
                  <a:gd name="T13" fmla="*/ T12 w 10732"/>
                  <a:gd name="T14" fmla="+- 0 207 162"/>
                  <a:gd name="T15" fmla="*/ 207 h 794"/>
                  <a:gd name="T16" fmla="+- 0 274 268"/>
                  <a:gd name="T17" fmla="*/ T16 w 10732"/>
                  <a:gd name="T18" fmla="+- 0 314 162"/>
                  <a:gd name="T19" fmla="*/ 314 h 794"/>
                  <a:gd name="T20" fmla="+- 0 268 268"/>
                  <a:gd name="T21" fmla="*/ T20 w 10732"/>
                  <a:gd name="T22" fmla="+- 0 522 162"/>
                  <a:gd name="T23" fmla="*/ 522 h 794"/>
                  <a:gd name="T24" fmla="+- 0 268 268"/>
                  <a:gd name="T25" fmla="*/ T24 w 10732"/>
                  <a:gd name="T26" fmla="+- 0 595 162"/>
                  <a:gd name="T27" fmla="*/ 595 h 794"/>
                  <a:gd name="T28" fmla="+- 0 274 268"/>
                  <a:gd name="T29" fmla="*/ T28 w 10732"/>
                  <a:gd name="T30" fmla="+- 0 803 162"/>
                  <a:gd name="T31" fmla="*/ 803 h 794"/>
                  <a:gd name="T32" fmla="+- 0 313 268"/>
                  <a:gd name="T33" fmla="*/ T32 w 10732"/>
                  <a:gd name="T34" fmla="+- 0 910 162"/>
                  <a:gd name="T35" fmla="*/ 910 h 794"/>
                  <a:gd name="T36" fmla="+- 0 420 268"/>
                  <a:gd name="T37" fmla="*/ T36 w 10732"/>
                  <a:gd name="T38" fmla="+- 0 950 162"/>
                  <a:gd name="T39" fmla="*/ 950 h 794"/>
                  <a:gd name="T40" fmla="+- 0 628 268"/>
                  <a:gd name="T41" fmla="*/ T40 w 10732"/>
                  <a:gd name="T42" fmla="+- 0 955 162"/>
                  <a:gd name="T43" fmla="*/ 955 h 794"/>
                  <a:gd name="T44" fmla="+- 0 10640 268"/>
                  <a:gd name="T45" fmla="*/ T44 w 10732"/>
                  <a:gd name="T46" fmla="+- 0 955 162"/>
                  <a:gd name="T47" fmla="*/ 955 h 794"/>
                  <a:gd name="T48" fmla="+- 0 10848 268"/>
                  <a:gd name="T49" fmla="*/ T48 w 10732"/>
                  <a:gd name="T50" fmla="+- 0 950 162"/>
                  <a:gd name="T51" fmla="*/ 950 h 794"/>
                  <a:gd name="T52" fmla="+- 0 10955 268"/>
                  <a:gd name="T53" fmla="*/ T52 w 10732"/>
                  <a:gd name="T54" fmla="+- 0 910 162"/>
                  <a:gd name="T55" fmla="*/ 910 h 794"/>
                  <a:gd name="T56" fmla="+- 0 10995 268"/>
                  <a:gd name="T57" fmla="*/ T56 w 10732"/>
                  <a:gd name="T58" fmla="+- 0 803 162"/>
                  <a:gd name="T59" fmla="*/ 803 h 794"/>
                  <a:gd name="T60" fmla="+- 0 11000 268"/>
                  <a:gd name="T61" fmla="*/ T60 w 10732"/>
                  <a:gd name="T62" fmla="+- 0 595 162"/>
                  <a:gd name="T63" fmla="*/ 595 h 794"/>
                  <a:gd name="T64" fmla="+- 0 11000 268"/>
                  <a:gd name="T65" fmla="*/ T64 w 10732"/>
                  <a:gd name="T66" fmla="+- 0 522 162"/>
                  <a:gd name="T67" fmla="*/ 522 h 794"/>
                  <a:gd name="T68" fmla="+- 0 10995 268"/>
                  <a:gd name="T69" fmla="*/ T68 w 10732"/>
                  <a:gd name="T70" fmla="+- 0 314 162"/>
                  <a:gd name="T71" fmla="*/ 314 h 794"/>
                  <a:gd name="T72" fmla="+- 0 10955 268"/>
                  <a:gd name="T73" fmla="*/ T72 w 10732"/>
                  <a:gd name="T74" fmla="+- 0 207 162"/>
                  <a:gd name="T75" fmla="*/ 207 h 794"/>
                  <a:gd name="T76" fmla="+- 0 10848 268"/>
                  <a:gd name="T77" fmla="*/ T76 w 10732"/>
                  <a:gd name="T78" fmla="+- 0 167 162"/>
                  <a:gd name="T79" fmla="*/ 167 h 794"/>
                  <a:gd name="T80" fmla="+- 0 10640 268"/>
                  <a:gd name="T81" fmla="*/ T80 w 10732"/>
                  <a:gd name="T82" fmla="+- 0 162 162"/>
                  <a:gd name="T83" fmla="*/ 162 h 79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732" h="794">
                    <a:moveTo>
                      <a:pt x="10372" y="0"/>
                    </a:moveTo>
                    <a:lnTo>
                      <a:pt x="360" y="0"/>
                    </a:lnTo>
                    <a:lnTo>
                      <a:pt x="152" y="5"/>
                    </a:lnTo>
                    <a:lnTo>
                      <a:pt x="45" y="45"/>
                    </a:lnTo>
                    <a:lnTo>
                      <a:pt x="6" y="152"/>
                    </a:lnTo>
                    <a:lnTo>
                      <a:pt x="0" y="360"/>
                    </a:lnTo>
                    <a:lnTo>
                      <a:pt x="0" y="433"/>
                    </a:lnTo>
                    <a:lnTo>
                      <a:pt x="6" y="641"/>
                    </a:lnTo>
                    <a:lnTo>
                      <a:pt x="45" y="748"/>
                    </a:lnTo>
                    <a:lnTo>
                      <a:pt x="152" y="788"/>
                    </a:lnTo>
                    <a:lnTo>
                      <a:pt x="360" y="793"/>
                    </a:lnTo>
                    <a:lnTo>
                      <a:pt x="10372" y="793"/>
                    </a:lnTo>
                    <a:lnTo>
                      <a:pt x="10580" y="788"/>
                    </a:lnTo>
                    <a:lnTo>
                      <a:pt x="10687" y="748"/>
                    </a:lnTo>
                    <a:lnTo>
                      <a:pt x="10727" y="641"/>
                    </a:lnTo>
                    <a:lnTo>
                      <a:pt x="10732" y="433"/>
                    </a:lnTo>
                    <a:lnTo>
                      <a:pt x="10732" y="360"/>
                    </a:lnTo>
                    <a:lnTo>
                      <a:pt x="10727" y="152"/>
                    </a:lnTo>
                    <a:lnTo>
                      <a:pt x="10687" y="45"/>
                    </a:lnTo>
                    <a:lnTo>
                      <a:pt x="10580" y="5"/>
                    </a:lnTo>
                    <a:lnTo>
                      <a:pt x="10372" y="0"/>
                    </a:lnTo>
                    <a:close/>
                  </a:path>
                </a:pathLst>
              </a:custGeom>
              <a:solidFill>
                <a:srgbClr val="00B9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Freeform 19">
                <a:extLst>
                  <a:ext uri="{FF2B5EF4-FFF2-40B4-BE49-F238E27FC236}">
                    <a16:creationId xmlns:a16="http://schemas.microsoft.com/office/drawing/2014/main" id="{76046BE7-A935-4F68-88C5-4220871BA80E}"/>
                  </a:ext>
                </a:extLst>
              </p:cNvPr>
              <p:cNvSpPr>
                <a:spLocks/>
              </p:cNvSpPr>
              <p:nvPr/>
            </p:nvSpPr>
            <p:spPr bwMode="auto">
              <a:xfrm>
                <a:off x="22" y="144"/>
                <a:ext cx="806" cy="806"/>
              </a:xfrm>
              <a:custGeom>
                <a:avLst/>
                <a:gdLst>
                  <a:gd name="T0" fmla="+- 0 425 22"/>
                  <a:gd name="T1" fmla="*/ T0 w 806"/>
                  <a:gd name="T2" fmla="+- 0 144 144"/>
                  <a:gd name="T3" fmla="*/ 144 h 806"/>
                  <a:gd name="T4" fmla="+- 0 353 22"/>
                  <a:gd name="T5" fmla="*/ T4 w 806"/>
                  <a:gd name="T6" fmla="+- 0 151 144"/>
                  <a:gd name="T7" fmla="*/ 151 h 806"/>
                  <a:gd name="T8" fmla="+- 0 285 22"/>
                  <a:gd name="T9" fmla="*/ T8 w 806"/>
                  <a:gd name="T10" fmla="+- 0 169 144"/>
                  <a:gd name="T11" fmla="*/ 169 h 806"/>
                  <a:gd name="T12" fmla="+- 0 222 22"/>
                  <a:gd name="T13" fmla="*/ T12 w 806"/>
                  <a:gd name="T14" fmla="+- 0 199 144"/>
                  <a:gd name="T15" fmla="*/ 199 h 806"/>
                  <a:gd name="T16" fmla="+- 0 166 22"/>
                  <a:gd name="T17" fmla="*/ T16 w 806"/>
                  <a:gd name="T18" fmla="+- 0 239 144"/>
                  <a:gd name="T19" fmla="*/ 239 h 806"/>
                  <a:gd name="T20" fmla="+- 0 117 22"/>
                  <a:gd name="T21" fmla="*/ T20 w 806"/>
                  <a:gd name="T22" fmla="+- 0 288 144"/>
                  <a:gd name="T23" fmla="*/ 288 h 806"/>
                  <a:gd name="T24" fmla="+- 0 77 22"/>
                  <a:gd name="T25" fmla="*/ T24 w 806"/>
                  <a:gd name="T26" fmla="+- 0 344 144"/>
                  <a:gd name="T27" fmla="*/ 344 h 806"/>
                  <a:gd name="T28" fmla="+- 0 48 22"/>
                  <a:gd name="T29" fmla="*/ T28 w 806"/>
                  <a:gd name="T30" fmla="+- 0 406 144"/>
                  <a:gd name="T31" fmla="*/ 406 h 806"/>
                  <a:gd name="T32" fmla="+- 0 29 22"/>
                  <a:gd name="T33" fmla="*/ T32 w 806"/>
                  <a:gd name="T34" fmla="+- 0 475 144"/>
                  <a:gd name="T35" fmla="*/ 475 h 806"/>
                  <a:gd name="T36" fmla="+- 0 22 22"/>
                  <a:gd name="T37" fmla="*/ T36 w 806"/>
                  <a:gd name="T38" fmla="+- 0 547 144"/>
                  <a:gd name="T39" fmla="*/ 547 h 806"/>
                  <a:gd name="T40" fmla="+- 0 29 22"/>
                  <a:gd name="T41" fmla="*/ T40 w 806"/>
                  <a:gd name="T42" fmla="+- 0 619 144"/>
                  <a:gd name="T43" fmla="*/ 619 h 806"/>
                  <a:gd name="T44" fmla="+- 0 48 22"/>
                  <a:gd name="T45" fmla="*/ T44 w 806"/>
                  <a:gd name="T46" fmla="+- 0 688 144"/>
                  <a:gd name="T47" fmla="*/ 688 h 806"/>
                  <a:gd name="T48" fmla="+- 0 77 22"/>
                  <a:gd name="T49" fmla="*/ T48 w 806"/>
                  <a:gd name="T50" fmla="+- 0 750 144"/>
                  <a:gd name="T51" fmla="*/ 750 h 806"/>
                  <a:gd name="T52" fmla="+- 0 117 22"/>
                  <a:gd name="T53" fmla="*/ T52 w 806"/>
                  <a:gd name="T54" fmla="+- 0 806 144"/>
                  <a:gd name="T55" fmla="*/ 806 h 806"/>
                  <a:gd name="T56" fmla="+- 0 166 22"/>
                  <a:gd name="T57" fmla="*/ T56 w 806"/>
                  <a:gd name="T58" fmla="+- 0 855 144"/>
                  <a:gd name="T59" fmla="*/ 855 h 806"/>
                  <a:gd name="T60" fmla="+- 0 222 22"/>
                  <a:gd name="T61" fmla="*/ T60 w 806"/>
                  <a:gd name="T62" fmla="+- 0 895 144"/>
                  <a:gd name="T63" fmla="*/ 895 h 806"/>
                  <a:gd name="T64" fmla="+- 0 285 22"/>
                  <a:gd name="T65" fmla="*/ T64 w 806"/>
                  <a:gd name="T66" fmla="+- 0 925 144"/>
                  <a:gd name="T67" fmla="*/ 925 h 806"/>
                  <a:gd name="T68" fmla="+- 0 353 22"/>
                  <a:gd name="T69" fmla="*/ T68 w 806"/>
                  <a:gd name="T70" fmla="+- 0 943 144"/>
                  <a:gd name="T71" fmla="*/ 943 h 806"/>
                  <a:gd name="T72" fmla="+- 0 425 22"/>
                  <a:gd name="T73" fmla="*/ T72 w 806"/>
                  <a:gd name="T74" fmla="+- 0 950 144"/>
                  <a:gd name="T75" fmla="*/ 950 h 806"/>
                  <a:gd name="T76" fmla="+- 0 498 22"/>
                  <a:gd name="T77" fmla="*/ T76 w 806"/>
                  <a:gd name="T78" fmla="+- 0 943 144"/>
                  <a:gd name="T79" fmla="*/ 943 h 806"/>
                  <a:gd name="T80" fmla="+- 0 566 22"/>
                  <a:gd name="T81" fmla="*/ T80 w 806"/>
                  <a:gd name="T82" fmla="+- 0 925 144"/>
                  <a:gd name="T83" fmla="*/ 925 h 806"/>
                  <a:gd name="T84" fmla="+- 0 628 22"/>
                  <a:gd name="T85" fmla="*/ T84 w 806"/>
                  <a:gd name="T86" fmla="+- 0 895 144"/>
                  <a:gd name="T87" fmla="*/ 895 h 806"/>
                  <a:gd name="T88" fmla="+- 0 685 22"/>
                  <a:gd name="T89" fmla="*/ T88 w 806"/>
                  <a:gd name="T90" fmla="+- 0 855 144"/>
                  <a:gd name="T91" fmla="*/ 855 h 806"/>
                  <a:gd name="T92" fmla="+- 0 733 22"/>
                  <a:gd name="T93" fmla="*/ T92 w 806"/>
                  <a:gd name="T94" fmla="+- 0 806 144"/>
                  <a:gd name="T95" fmla="*/ 806 h 806"/>
                  <a:gd name="T96" fmla="+- 0 773 22"/>
                  <a:gd name="T97" fmla="*/ T96 w 806"/>
                  <a:gd name="T98" fmla="+- 0 750 144"/>
                  <a:gd name="T99" fmla="*/ 750 h 806"/>
                  <a:gd name="T100" fmla="+- 0 803 22"/>
                  <a:gd name="T101" fmla="*/ T100 w 806"/>
                  <a:gd name="T102" fmla="+- 0 688 144"/>
                  <a:gd name="T103" fmla="*/ 688 h 806"/>
                  <a:gd name="T104" fmla="+- 0 821 22"/>
                  <a:gd name="T105" fmla="*/ T104 w 806"/>
                  <a:gd name="T106" fmla="+- 0 619 144"/>
                  <a:gd name="T107" fmla="*/ 619 h 806"/>
                  <a:gd name="T108" fmla="+- 0 828 22"/>
                  <a:gd name="T109" fmla="*/ T108 w 806"/>
                  <a:gd name="T110" fmla="+- 0 547 144"/>
                  <a:gd name="T111" fmla="*/ 547 h 806"/>
                  <a:gd name="T112" fmla="+- 0 821 22"/>
                  <a:gd name="T113" fmla="*/ T112 w 806"/>
                  <a:gd name="T114" fmla="+- 0 475 144"/>
                  <a:gd name="T115" fmla="*/ 475 h 806"/>
                  <a:gd name="T116" fmla="+- 0 803 22"/>
                  <a:gd name="T117" fmla="*/ T116 w 806"/>
                  <a:gd name="T118" fmla="+- 0 406 144"/>
                  <a:gd name="T119" fmla="*/ 406 h 806"/>
                  <a:gd name="T120" fmla="+- 0 773 22"/>
                  <a:gd name="T121" fmla="*/ T120 w 806"/>
                  <a:gd name="T122" fmla="+- 0 344 144"/>
                  <a:gd name="T123" fmla="*/ 344 h 806"/>
                  <a:gd name="T124" fmla="+- 0 733 22"/>
                  <a:gd name="T125" fmla="*/ T124 w 806"/>
                  <a:gd name="T126" fmla="+- 0 288 144"/>
                  <a:gd name="T127" fmla="*/ 288 h 806"/>
                  <a:gd name="T128" fmla="+- 0 685 22"/>
                  <a:gd name="T129" fmla="*/ T128 w 806"/>
                  <a:gd name="T130" fmla="+- 0 239 144"/>
                  <a:gd name="T131" fmla="*/ 239 h 806"/>
                  <a:gd name="T132" fmla="+- 0 628 22"/>
                  <a:gd name="T133" fmla="*/ T132 w 806"/>
                  <a:gd name="T134" fmla="+- 0 199 144"/>
                  <a:gd name="T135" fmla="*/ 199 h 806"/>
                  <a:gd name="T136" fmla="+- 0 566 22"/>
                  <a:gd name="T137" fmla="*/ T136 w 806"/>
                  <a:gd name="T138" fmla="+- 0 169 144"/>
                  <a:gd name="T139" fmla="*/ 169 h 806"/>
                  <a:gd name="T140" fmla="+- 0 498 22"/>
                  <a:gd name="T141" fmla="*/ T140 w 806"/>
                  <a:gd name="T142" fmla="+- 0 151 144"/>
                  <a:gd name="T143" fmla="*/ 151 h 806"/>
                  <a:gd name="T144" fmla="+- 0 425 22"/>
                  <a:gd name="T145" fmla="*/ T144 w 806"/>
                  <a:gd name="T146" fmla="+- 0 144 144"/>
                  <a:gd name="T147" fmla="*/ 144 h 80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Lst>
                <a:rect l="0" t="0" r="r" b="b"/>
                <a:pathLst>
                  <a:path w="806" h="806">
                    <a:moveTo>
                      <a:pt x="403" y="0"/>
                    </a:moveTo>
                    <a:lnTo>
                      <a:pt x="331" y="7"/>
                    </a:lnTo>
                    <a:lnTo>
                      <a:pt x="263" y="25"/>
                    </a:lnTo>
                    <a:lnTo>
                      <a:pt x="200" y="55"/>
                    </a:lnTo>
                    <a:lnTo>
                      <a:pt x="144" y="95"/>
                    </a:lnTo>
                    <a:lnTo>
                      <a:pt x="95" y="144"/>
                    </a:lnTo>
                    <a:lnTo>
                      <a:pt x="55" y="200"/>
                    </a:lnTo>
                    <a:lnTo>
                      <a:pt x="26" y="262"/>
                    </a:lnTo>
                    <a:lnTo>
                      <a:pt x="7" y="331"/>
                    </a:lnTo>
                    <a:lnTo>
                      <a:pt x="0" y="403"/>
                    </a:lnTo>
                    <a:lnTo>
                      <a:pt x="7" y="475"/>
                    </a:lnTo>
                    <a:lnTo>
                      <a:pt x="26" y="544"/>
                    </a:lnTo>
                    <a:lnTo>
                      <a:pt x="55" y="606"/>
                    </a:lnTo>
                    <a:lnTo>
                      <a:pt x="95" y="662"/>
                    </a:lnTo>
                    <a:lnTo>
                      <a:pt x="144" y="711"/>
                    </a:lnTo>
                    <a:lnTo>
                      <a:pt x="200" y="751"/>
                    </a:lnTo>
                    <a:lnTo>
                      <a:pt x="263" y="781"/>
                    </a:lnTo>
                    <a:lnTo>
                      <a:pt x="331" y="799"/>
                    </a:lnTo>
                    <a:lnTo>
                      <a:pt x="403" y="806"/>
                    </a:lnTo>
                    <a:lnTo>
                      <a:pt x="476" y="799"/>
                    </a:lnTo>
                    <a:lnTo>
                      <a:pt x="544" y="781"/>
                    </a:lnTo>
                    <a:lnTo>
                      <a:pt x="606" y="751"/>
                    </a:lnTo>
                    <a:lnTo>
                      <a:pt x="663" y="711"/>
                    </a:lnTo>
                    <a:lnTo>
                      <a:pt x="711" y="662"/>
                    </a:lnTo>
                    <a:lnTo>
                      <a:pt x="751" y="606"/>
                    </a:lnTo>
                    <a:lnTo>
                      <a:pt x="781" y="544"/>
                    </a:lnTo>
                    <a:lnTo>
                      <a:pt x="799" y="475"/>
                    </a:lnTo>
                    <a:lnTo>
                      <a:pt x="806" y="403"/>
                    </a:lnTo>
                    <a:lnTo>
                      <a:pt x="799" y="331"/>
                    </a:lnTo>
                    <a:lnTo>
                      <a:pt x="781" y="262"/>
                    </a:lnTo>
                    <a:lnTo>
                      <a:pt x="751" y="200"/>
                    </a:lnTo>
                    <a:lnTo>
                      <a:pt x="711" y="144"/>
                    </a:lnTo>
                    <a:lnTo>
                      <a:pt x="663" y="95"/>
                    </a:lnTo>
                    <a:lnTo>
                      <a:pt x="606" y="55"/>
                    </a:lnTo>
                    <a:lnTo>
                      <a:pt x="544" y="25"/>
                    </a:lnTo>
                    <a:lnTo>
                      <a:pt x="476" y="7"/>
                    </a:lnTo>
                    <a:lnTo>
                      <a:pt x="403" y="0"/>
                    </a:lnTo>
                    <a:close/>
                  </a:path>
                </a:pathLst>
              </a:custGeom>
              <a:solidFill>
                <a:srgbClr val="00B9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Freeform 18">
                <a:extLst>
                  <a:ext uri="{FF2B5EF4-FFF2-40B4-BE49-F238E27FC236}">
                    <a16:creationId xmlns:a16="http://schemas.microsoft.com/office/drawing/2014/main" id="{C5692B2C-397F-48C8-B4D1-01DD78C41C34}"/>
                  </a:ext>
                </a:extLst>
              </p:cNvPr>
              <p:cNvSpPr>
                <a:spLocks/>
              </p:cNvSpPr>
              <p:nvPr/>
            </p:nvSpPr>
            <p:spPr bwMode="auto">
              <a:xfrm>
                <a:off x="22" y="144"/>
                <a:ext cx="806" cy="806"/>
              </a:xfrm>
              <a:custGeom>
                <a:avLst/>
                <a:gdLst>
                  <a:gd name="T0" fmla="+- 0 828 22"/>
                  <a:gd name="T1" fmla="*/ T0 w 806"/>
                  <a:gd name="T2" fmla="+- 0 547 144"/>
                  <a:gd name="T3" fmla="*/ 547 h 806"/>
                  <a:gd name="T4" fmla="+- 0 821 22"/>
                  <a:gd name="T5" fmla="*/ T4 w 806"/>
                  <a:gd name="T6" fmla="+- 0 619 144"/>
                  <a:gd name="T7" fmla="*/ 619 h 806"/>
                  <a:gd name="T8" fmla="+- 0 803 22"/>
                  <a:gd name="T9" fmla="*/ T8 w 806"/>
                  <a:gd name="T10" fmla="+- 0 688 144"/>
                  <a:gd name="T11" fmla="*/ 688 h 806"/>
                  <a:gd name="T12" fmla="+- 0 773 22"/>
                  <a:gd name="T13" fmla="*/ T12 w 806"/>
                  <a:gd name="T14" fmla="+- 0 750 144"/>
                  <a:gd name="T15" fmla="*/ 750 h 806"/>
                  <a:gd name="T16" fmla="+- 0 733 22"/>
                  <a:gd name="T17" fmla="*/ T16 w 806"/>
                  <a:gd name="T18" fmla="+- 0 806 144"/>
                  <a:gd name="T19" fmla="*/ 806 h 806"/>
                  <a:gd name="T20" fmla="+- 0 685 22"/>
                  <a:gd name="T21" fmla="*/ T20 w 806"/>
                  <a:gd name="T22" fmla="+- 0 855 144"/>
                  <a:gd name="T23" fmla="*/ 855 h 806"/>
                  <a:gd name="T24" fmla="+- 0 628 22"/>
                  <a:gd name="T25" fmla="*/ T24 w 806"/>
                  <a:gd name="T26" fmla="+- 0 895 144"/>
                  <a:gd name="T27" fmla="*/ 895 h 806"/>
                  <a:gd name="T28" fmla="+- 0 566 22"/>
                  <a:gd name="T29" fmla="*/ T28 w 806"/>
                  <a:gd name="T30" fmla="+- 0 925 144"/>
                  <a:gd name="T31" fmla="*/ 925 h 806"/>
                  <a:gd name="T32" fmla="+- 0 498 22"/>
                  <a:gd name="T33" fmla="*/ T32 w 806"/>
                  <a:gd name="T34" fmla="+- 0 943 144"/>
                  <a:gd name="T35" fmla="*/ 943 h 806"/>
                  <a:gd name="T36" fmla="+- 0 425 22"/>
                  <a:gd name="T37" fmla="*/ T36 w 806"/>
                  <a:gd name="T38" fmla="+- 0 950 144"/>
                  <a:gd name="T39" fmla="*/ 950 h 806"/>
                  <a:gd name="T40" fmla="+- 0 353 22"/>
                  <a:gd name="T41" fmla="*/ T40 w 806"/>
                  <a:gd name="T42" fmla="+- 0 943 144"/>
                  <a:gd name="T43" fmla="*/ 943 h 806"/>
                  <a:gd name="T44" fmla="+- 0 285 22"/>
                  <a:gd name="T45" fmla="*/ T44 w 806"/>
                  <a:gd name="T46" fmla="+- 0 925 144"/>
                  <a:gd name="T47" fmla="*/ 925 h 806"/>
                  <a:gd name="T48" fmla="+- 0 222 22"/>
                  <a:gd name="T49" fmla="*/ T48 w 806"/>
                  <a:gd name="T50" fmla="+- 0 895 144"/>
                  <a:gd name="T51" fmla="*/ 895 h 806"/>
                  <a:gd name="T52" fmla="+- 0 166 22"/>
                  <a:gd name="T53" fmla="*/ T52 w 806"/>
                  <a:gd name="T54" fmla="+- 0 855 144"/>
                  <a:gd name="T55" fmla="*/ 855 h 806"/>
                  <a:gd name="T56" fmla="+- 0 117 22"/>
                  <a:gd name="T57" fmla="*/ T56 w 806"/>
                  <a:gd name="T58" fmla="+- 0 806 144"/>
                  <a:gd name="T59" fmla="*/ 806 h 806"/>
                  <a:gd name="T60" fmla="+- 0 77 22"/>
                  <a:gd name="T61" fmla="*/ T60 w 806"/>
                  <a:gd name="T62" fmla="+- 0 750 144"/>
                  <a:gd name="T63" fmla="*/ 750 h 806"/>
                  <a:gd name="T64" fmla="+- 0 48 22"/>
                  <a:gd name="T65" fmla="*/ T64 w 806"/>
                  <a:gd name="T66" fmla="+- 0 688 144"/>
                  <a:gd name="T67" fmla="*/ 688 h 806"/>
                  <a:gd name="T68" fmla="+- 0 29 22"/>
                  <a:gd name="T69" fmla="*/ T68 w 806"/>
                  <a:gd name="T70" fmla="+- 0 619 144"/>
                  <a:gd name="T71" fmla="*/ 619 h 806"/>
                  <a:gd name="T72" fmla="+- 0 22 22"/>
                  <a:gd name="T73" fmla="*/ T72 w 806"/>
                  <a:gd name="T74" fmla="+- 0 547 144"/>
                  <a:gd name="T75" fmla="*/ 547 h 806"/>
                  <a:gd name="T76" fmla="+- 0 29 22"/>
                  <a:gd name="T77" fmla="*/ T76 w 806"/>
                  <a:gd name="T78" fmla="+- 0 475 144"/>
                  <a:gd name="T79" fmla="*/ 475 h 806"/>
                  <a:gd name="T80" fmla="+- 0 48 22"/>
                  <a:gd name="T81" fmla="*/ T80 w 806"/>
                  <a:gd name="T82" fmla="+- 0 406 144"/>
                  <a:gd name="T83" fmla="*/ 406 h 806"/>
                  <a:gd name="T84" fmla="+- 0 77 22"/>
                  <a:gd name="T85" fmla="*/ T84 w 806"/>
                  <a:gd name="T86" fmla="+- 0 344 144"/>
                  <a:gd name="T87" fmla="*/ 344 h 806"/>
                  <a:gd name="T88" fmla="+- 0 117 22"/>
                  <a:gd name="T89" fmla="*/ T88 w 806"/>
                  <a:gd name="T90" fmla="+- 0 288 144"/>
                  <a:gd name="T91" fmla="*/ 288 h 806"/>
                  <a:gd name="T92" fmla="+- 0 166 22"/>
                  <a:gd name="T93" fmla="*/ T92 w 806"/>
                  <a:gd name="T94" fmla="+- 0 239 144"/>
                  <a:gd name="T95" fmla="*/ 239 h 806"/>
                  <a:gd name="T96" fmla="+- 0 222 22"/>
                  <a:gd name="T97" fmla="*/ T96 w 806"/>
                  <a:gd name="T98" fmla="+- 0 199 144"/>
                  <a:gd name="T99" fmla="*/ 199 h 806"/>
                  <a:gd name="T100" fmla="+- 0 285 22"/>
                  <a:gd name="T101" fmla="*/ T100 w 806"/>
                  <a:gd name="T102" fmla="+- 0 169 144"/>
                  <a:gd name="T103" fmla="*/ 169 h 806"/>
                  <a:gd name="T104" fmla="+- 0 353 22"/>
                  <a:gd name="T105" fmla="*/ T104 w 806"/>
                  <a:gd name="T106" fmla="+- 0 151 144"/>
                  <a:gd name="T107" fmla="*/ 151 h 806"/>
                  <a:gd name="T108" fmla="+- 0 425 22"/>
                  <a:gd name="T109" fmla="*/ T108 w 806"/>
                  <a:gd name="T110" fmla="+- 0 144 144"/>
                  <a:gd name="T111" fmla="*/ 144 h 806"/>
                  <a:gd name="T112" fmla="+- 0 498 22"/>
                  <a:gd name="T113" fmla="*/ T112 w 806"/>
                  <a:gd name="T114" fmla="+- 0 151 144"/>
                  <a:gd name="T115" fmla="*/ 151 h 806"/>
                  <a:gd name="T116" fmla="+- 0 566 22"/>
                  <a:gd name="T117" fmla="*/ T116 w 806"/>
                  <a:gd name="T118" fmla="+- 0 169 144"/>
                  <a:gd name="T119" fmla="*/ 169 h 806"/>
                  <a:gd name="T120" fmla="+- 0 628 22"/>
                  <a:gd name="T121" fmla="*/ T120 w 806"/>
                  <a:gd name="T122" fmla="+- 0 199 144"/>
                  <a:gd name="T123" fmla="*/ 199 h 806"/>
                  <a:gd name="T124" fmla="+- 0 685 22"/>
                  <a:gd name="T125" fmla="*/ T124 w 806"/>
                  <a:gd name="T126" fmla="+- 0 239 144"/>
                  <a:gd name="T127" fmla="*/ 239 h 806"/>
                  <a:gd name="T128" fmla="+- 0 733 22"/>
                  <a:gd name="T129" fmla="*/ T128 w 806"/>
                  <a:gd name="T130" fmla="+- 0 288 144"/>
                  <a:gd name="T131" fmla="*/ 288 h 806"/>
                  <a:gd name="T132" fmla="+- 0 773 22"/>
                  <a:gd name="T133" fmla="*/ T132 w 806"/>
                  <a:gd name="T134" fmla="+- 0 344 144"/>
                  <a:gd name="T135" fmla="*/ 344 h 806"/>
                  <a:gd name="T136" fmla="+- 0 803 22"/>
                  <a:gd name="T137" fmla="*/ T136 w 806"/>
                  <a:gd name="T138" fmla="+- 0 406 144"/>
                  <a:gd name="T139" fmla="*/ 406 h 806"/>
                  <a:gd name="T140" fmla="+- 0 821 22"/>
                  <a:gd name="T141" fmla="*/ T140 w 806"/>
                  <a:gd name="T142" fmla="+- 0 475 144"/>
                  <a:gd name="T143" fmla="*/ 475 h 806"/>
                  <a:gd name="T144" fmla="+- 0 828 22"/>
                  <a:gd name="T145" fmla="*/ T144 w 806"/>
                  <a:gd name="T146" fmla="+- 0 547 144"/>
                  <a:gd name="T147" fmla="*/ 547 h 80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Lst>
                <a:rect l="0" t="0" r="r" b="b"/>
                <a:pathLst>
                  <a:path w="806" h="806">
                    <a:moveTo>
                      <a:pt x="806" y="403"/>
                    </a:moveTo>
                    <a:lnTo>
                      <a:pt x="799" y="475"/>
                    </a:lnTo>
                    <a:lnTo>
                      <a:pt x="781" y="544"/>
                    </a:lnTo>
                    <a:lnTo>
                      <a:pt x="751" y="606"/>
                    </a:lnTo>
                    <a:lnTo>
                      <a:pt x="711" y="662"/>
                    </a:lnTo>
                    <a:lnTo>
                      <a:pt x="663" y="711"/>
                    </a:lnTo>
                    <a:lnTo>
                      <a:pt x="606" y="751"/>
                    </a:lnTo>
                    <a:lnTo>
                      <a:pt x="544" y="781"/>
                    </a:lnTo>
                    <a:lnTo>
                      <a:pt x="476" y="799"/>
                    </a:lnTo>
                    <a:lnTo>
                      <a:pt x="403" y="806"/>
                    </a:lnTo>
                    <a:lnTo>
                      <a:pt x="331" y="799"/>
                    </a:lnTo>
                    <a:lnTo>
                      <a:pt x="263" y="781"/>
                    </a:lnTo>
                    <a:lnTo>
                      <a:pt x="200" y="751"/>
                    </a:lnTo>
                    <a:lnTo>
                      <a:pt x="144" y="711"/>
                    </a:lnTo>
                    <a:lnTo>
                      <a:pt x="95" y="662"/>
                    </a:lnTo>
                    <a:lnTo>
                      <a:pt x="55" y="606"/>
                    </a:lnTo>
                    <a:lnTo>
                      <a:pt x="26" y="544"/>
                    </a:lnTo>
                    <a:lnTo>
                      <a:pt x="7" y="475"/>
                    </a:lnTo>
                    <a:lnTo>
                      <a:pt x="0" y="403"/>
                    </a:lnTo>
                    <a:lnTo>
                      <a:pt x="7" y="331"/>
                    </a:lnTo>
                    <a:lnTo>
                      <a:pt x="26" y="262"/>
                    </a:lnTo>
                    <a:lnTo>
                      <a:pt x="55" y="200"/>
                    </a:lnTo>
                    <a:lnTo>
                      <a:pt x="95" y="144"/>
                    </a:lnTo>
                    <a:lnTo>
                      <a:pt x="144" y="95"/>
                    </a:lnTo>
                    <a:lnTo>
                      <a:pt x="200" y="55"/>
                    </a:lnTo>
                    <a:lnTo>
                      <a:pt x="263" y="25"/>
                    </a:lnTo>
                    <a:lnTo>
                      <a:pt x="331" y="7"/>
                    </a:lnTo>
                    <a:lnTo>
                      <a:pt x="403" y="0"/>
                    </a:lnTo>
                    <a:lnTo>
                      <a:pt x="476" y="7"/>
                    </a:lnTo>
                    <a:lnTo>
                      <a:pt x="544" y="25"/>
                    </a:lnTo>
                    <a:lnTo>
                      <a:pt x="606" y="55"/>
                    </a:lnTo>
                    <a:lnTo>
                      <a:pt x="663" y="95"/>
                    </a:lnTo>
                    <a:lnTo>
                      <a:pt x="711" y="144"/>
                    </a:lnTo>
                    <a:lnTo>
                      <a:pt x="751" y="200"/>
                    </a:lnTo>
                    <a:lnTo>
                      <a:pt x="781" y="262"/>
                    </a:lnTo>
                    <a:lnTo>
                      <a:pt x="799" y="331"/>
                    </a:lnTo>
                    <a:lnTo>
                      <a:pt x="806" y="403"/>
                    </a:lnTo>
                    <a:close/>
                  </a:path>
                </a:pathLst>
              </a:custGeom>
              <a:noFill/>
              <a:ln w="28499">
                <a:solidFill>
                  <a:srgbClr val="FFFFF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 name="Line 16">
                <a:extLst>
                  <a:ext uri="{FF2B5EF4-FFF2-40B4-BE49-F238E27FC236}">
                    <a16:creationId xmlns:a16="http://schemas.microsoft.com/office/drawing/2014/main" id="{BAFD4490-DE96-42CE-8365-257EA7616B7C}"/>
                  </a:ext>
                </a:extLst>
              </p:cNvPr>
              <p:cNvSpPr>
                <a:spLocks noChangeShapeType="1"/>
              </p:cNvSpPr>
              <p:nvPr/>
            </p:nvSpPr>
            <p:spPr bwMode="auto">
              <a:xfrm>
                <a:off x="10727" y="788"/>
                <a:ext cx="0" cy="0"/>
              </a:xfrm>
              <a:prstGeom prst="line">
                <a:avLst/>
              </a:prstGeom>
              <a:noFill/>
              <a:ln w="1981">
                <a:solidFill>
                  <a:srgbClr val="575755"/>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8" name="Line 15">
                <a:extLst>
                  <a:ext uri="{FF2B5EF4-FFF2-40B4-BE49-F238E27FC236}">
                    <a16:creationId xmlns:a16="http://schemas.microsoft.com/office/drawing/2014/main" id="{F1799FC1-A2B5-45BC-9A47-3964E26DAFB5}"/>
                  </a:ext>
                </a:extLst>
              </p:cNvPr>
              <p:cNvSpPr>
                <a:spLocks noChangeShapeType="1"/>
              </p:cNvSpPr>
              <p:nvPr/>
            </p:nvSpPr>
            <p:spPr bwMode="auto">
              <a:xfrm>
                <a:off x="10333" y="560"/>
                <a:ext cx="0" cy="432"/>
              </a:xfrm>
              <a:prstGeom prst="line">
                <a:avLst/>
              </a:prstGeom>
              <a:noFill/>
              <a:ln w="1981">
                <a:solidFill>
                  <a:srgbClr val="575755"/>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 name="Line 14">
                <a:extLst>
                  <a:ext uri="{FF2B5EF4-FFF2-40B4-BE49-F238E27FC236}">
                    <a16:creationId xmlns:a16="http://schemas.microsoft.com/office/drawing/2014/main" id="{7B2FEA49-5E98-4076-888A-A64C85BD7D91}"/>
                  </a:ext>
                </a:extLst>
              </p:cNvPr>
              <p:cNvSpPr>
                <a:spLocks noChangeShapeType="1"/>
              </p:cNvSpPr>
              <p:nvPr/>
            </p:nvSpPr>
            <p:spPr bwMode="auto">
              <a:xfrm>
                <a:off x="10540" y="992"/>
                <a:ext cx="0" cy="0"/>
              </a:xfrm>
              <a:prstGeom prst="line">
                <a:avLst/>
              </a:prstGeom>
              <a:noFill/>
              <a:ln w="1981">
                <a:solidFill>
                  <a:srgbClr val="575755"/>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 name="Line 13">
                <a:extLst>
                  <a:ext uri="{FF2B5EF4-FFF2-40B4-BE49-F238E27FC236}">
                    <a16:creationId xmlns:a16="http://schemas.microsoft.com/office/drawing/2014/main" id="{3E39B60F-8FA8-48EE-ACBB-2BDE93B3153C}"/>
                  </a:ext>
                </a:extLst>
              </p:cNvPr>
              <p:cNvSpPr>
                <a:spLocks noChangeShapeType="1"/>
              </p:cNvSpPr>
              <p:nvPr/>
            </p:nvSpPr>
            <p:spPr bwMode="auto">
              <a:xfrm>
                <a:off x="9924" y="827"/>
                <a:ext cx="880" cy="0"/>
              </a:xfrm>
              <a:prstGeom prst="line">
                <a:avLst/>
              </a:prstGeom>
              <a:noFill/>
              <a:ln w="1981">
                <a:solidFill>
                  <a:srgbClr val="575755"/>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 name="Freeform 12">
                <a:extLst>
                  <a:ext uri="{FF2B5EF4-FFF2-40B4-BE49-F238E27FC236}">
                    <a16:creationId xmlns:a16="http://schemas.microsoft.com/office/drawing/2014/main" id="{7A2BF69D-34C4-48C4-8912-00BA95838723}"/>
                  </a:ext>
                </a:extLst>
              </p:cNvPr>
              <p:cNvSpPr>
                <a:spLocks/>
              </p:cNvSpPr>
              <p:nvPr/>
            </p:nvSpPr>
            <p:spPr bwMode="auto">
              <a:xfrm>
                <a:off x="9844" y="116"/>
                <a:ext cx="935" cy="935"/>
              </a:xfrm>
              <a:custGeom>
                <a:avLst/>
                <a:gdLst>
                  <a:gd name="T0" fmla="+- 0 10775 9845"/>
                  <a:gd name="T1" fmla="*/ T0 w 935"/>
                  <a:gd name="T2" fmla="+- 0 646 116"/>
                  <a:gd name="T3" fmla="*/ 646 h 935"/>
                  <a:gd name="T4" fmla="+- 0 10759 9845"/>
                  <a:gd name="T5" fmla="*/ T4 w 935"/>
                  <a:gd name="T6" fmla="+- 0 720 116"/>
                  <a:gd name="T7" fmla="*/ 720 h 935"/>
                  <a:gd name="T8" fmla="+- 0 10732 9845"/>
                  <a:gd name="T9" fmla="*/ T8 w 935"/>
                  <a:gd name="T10" fmla="+- 0 789 116"/>
                  <a:gd name="T11" fmla="*/ 789 h 935"/>
                  <a:gd name="T12" fmla="+- 0 10695 9845"/>
                  <a:gd name="T13" fmla="*/ T12 w 935"/>
                  <a:gd name="T14" fmla="+- 0 852 116"/>
                  <a:gd name="T15" fmla="*/ 852 h 935"/>
                  <a:gd name="T16" fmla="+- 0 10649 9845"/>
                  <a:gd name="T17" fmla="*/ T16 w 935"/>
                  <a:gd name="T18" fmla="+- 0 907 116"/>
                  <a:gd name="T19" fmla="*/ 907 h 935"/>
                  <a:gd name="T20" fmla="+- 0 10595 9845"/>
                  <a:gd name="T21" fmla="*/ T20 w 935"/>
                  <a:gd name="T22" fmla="+- 0 955 116"/>
                  <a:gd name="T23" fmla="*/ 955 h 935"/>
                  <a:gd name="T24" fmla="+- 0 10535 9845"/>
                  <a:gd name="T25" fmla="*/ T24 w 935"/>
                  <a:gd name="T26" fmla="+- 0 994 116"/>
                  <a:gd name="T27" fmla="*/ 994 h 935"/>
                  <a:gd name="T28" fmla="+- 0 10470 9845"/>
                  <a:gd name="T29" fmla="*/ T28 w 935"/>
                  <a:gd name="T30" fmla="+- 0 1024 116"/>
                  <a:gd name="T31" fmla="*/ 1024 h 935"/>
                  <a:gd name="T32" fmla="+- 0 10399 9845"/>
                  <a:gd name="T33" fmla="*/ T32 w 935"/>
                  <a:gd name="T34" fmla="+- 0 1043 116"/>
                  <a:gd name="T35" fmla="*/ 1043 h 935"/>
                  <a:gd name="T36" fmla="+- 0 10326 9845"/>
                  <a:gd name="T37" fmla="*/ T36 w 935"/>
                  <a:gd name="T38" fmla="+- 0 1051 116"/>
                  <a:gd name="T39" fmla="*/ 1051 h 935"/>
                  <a:gd name="T40" fmla="+- 0 10250 9845"/>
                  <a:gd name="T41" fmla="*/ T40 w 935"/>
                  <a:gd name="T42" fmla="+- 0 1047 116"/>
                  <a:gd name="T43" fmla="*/ 1047 h 935"/>
                  <a:gd name="T44" fmla="+- 0 10175 9845"/>
                  <a:gd name="T45" fmla="*/ T44 w 935"/>
                  <a:gd name="T46" fmla="+- 0 1030 116"/>
                  <a:gd name="T47" fmla="*/ 1030 h 935"/>
                  <a:gd name="T48" fmla="+- 0 10106 9845"/>
                  <a:gd name="T49" fmla="*/ T48 w 935"/>
                  <a:gd name="T50" fmla="+- 0 1003 116"/>
                  <a:gd name="T51" fmla="*/ 1003 h 935"/>
                  <a:gd name="T52" fmla="+- 0 10044 9845"/>
                  <a:gd name="T53" fmla="*/ T52 w 935"/>
                  <a:gd name="T54" fmla="+- 0 966 116"/>
                  <a:gd name="T55" fmla="*/ 966 h 935"/>
                  <a:gd name="T56" fmla="+- 0 9988 9845"/>
                  <a:gd name="T57" fmla="*/ T56 w 935"/>
                  <a:gd name="T58" fmla="+- 0 920 116"/>
                  <a:gd name="T59" fmla="*/ 920 h 935"/>
                  <a:gd name="T60" fmla="+- 0 9940 9845"/>
                  <a:gd name="T61" fmla="*/ T60 w 935"/>
                  <a:gd name="T62" fmla="+- 0 867 116"/>
                  <a:gd name="T63" fmla="*/ 867 h 935"/>
                  <a:gd name="T64" fmla="+- 0 9901 9845"/>
                  <a:gd name="T65" fmla="*/ T64 w 935"/>
                  <a:gd name="T66" fmla="+- 0 807 116"/>
                  <a:gd name="T67" fmla="*/ 807 h 935"/>
                  <a:gd name="T68" fmla="+- 0 9872 9845"/>
                  <a:gd name="T69" fmla="*/ T68 w 935"/>
                  <a:gd name="T70" fmla="+- 0 741 116"/>
                  <a:gd name="T71" fmla="*/ 741 h 935"/>
                  <a:gd name="T72" fmla="+- 0 9853 9845"/>
                  <a:gd name="T73" fmla="*/ T72 w 935"/>
                  <a:gd name="T74" fmla="+- 0 671 116"/>
                  <a:gd name="T75" fmla="*/ 671 h 935"/>
                  <a:gd name="T76" fmla="+- 0 9845 9845"/>
                  <a:gd name="T77" fmla="*/ T76 w 935"/>
                  <a:gd name="T78" fmla="+- 0 597 116"/>
                  <a:gd name="T79" fmla="*/ 597 h 935"/>
                  <a:gd name="T80" fmla="+- 0 9849 9845"/>
                  <a:gd name="T81" fmla="*/ T80 w 935"/>
                  <a:gd name="T82" fmla="+- 0 521 116"/>
                  <a:gd name="T83" fmla="*/ 521 h 935"/>
                  <a:gd name="T84" fmla="+- 0 9865 9845"/>
                  <a:gd name="T85" fmla="*/ T84 w 935"/>
                  <a:gd name="T86" fmla="+- 0 447 116"/>
                  <a:gd name="T87" fmla="*/ 447 h 935"/>
                  <a:gd name="T88" fmla="+- 0 9892 9845"/>
                  <a:gd name="T89" fmla="*/ T88 w 935"/>
                  <a:gd name="T90" fmla="+- 0 378 116"/>
                  <a:gd name="T91" fmla="*/ 378 h 935"/>
                  <a:gd name="T92" fmla="+- 0 9929 9845"/>
                  <a:gd name="T93" fmla="*/ T92 w 935"/>
                  <a:gd name="T94" fmla="+- 0 315 116"/>
                  <a:gd name="T95" fmla="*/ 315 h 935"/>
                  <a:gd name="T96" fmla="+- 0 9975 9845"/>
                  <a:gd name="T97" fmla="*/ T96 w 935"/>
                  <a:gd name="T98" fmla="+- 0 259 116"/>
                  <a:gd name="T99" fmla="*/ 259 h 935"/>
                  <a:gd name="T100" fmla="+- 0 10029 9845"/>
                  <a:gd name="T101" fmla="*/ T100 w 935"/>
                  <a:gd name="T102" fmla="+- 0 212 116"/>
                  <a:gd name="T103" fmla="*/ 212 h 935"/>
                  <a:gd name="T104" fmla="+- 0 10089 9845"/>
                  <a:gd name="T105" fmla="*/ T104 w 935"/>
                  <a:gd name="T106" fmla="+- 0 173 116"/>
                  <a:gd name="T107" fmla="*/ 173 h 935"/>
                  <a:gd name="T108" fmla="+- 0 10155 9845"/>
                  <a:gd name="T109" fmla="*/ T108 w 935"/>
                  <a:gd name="T110" fmla="+- 0 143 116"/>
                  <a:gd name="T111" fmla="*/ 143 h 935"/>
                  <a:gd name="T112" fmla="+- 0 10225 9845"/>
                  <a:gd name="T113" fmla="*/ T112 w 935"/>
                  <a:gd name="T114" fmla="+- 0 124 116"/>
                  <a:gd name="T115" fmla="*/ 124 h 935"/>
                  <a:gd name="T116" fmla="+- 0 10299 9845"/>
                  <a:gd name="T117" fmla="*/ T116 w 935"/>
                  <a:gd name="T118" fmla="+- 0 116 116"/>
                  <a:gd name="T119" fmla="*/ 116 h 935"/>
                  <a:gd name="T120" fmla="+- 0 10375 9845"/>
                  <a:gd name="T121" fmla="*/ T120 w 935"/>
                  <a:gd name="T122" fmla="+- 0 120 116"/>
                  <a:gd name="T123" fmla="*/ 120 h 935"/>
                  <a:gd name="T124" fmla="+- 0 10449 9845"/>
                  <a:gd name="T125" fmla="*/ T124 w 935"/>
                  <a:gd name="T126" fmla="+- 0 136 116"/>
                  <a:gd name="T127" fmla="*/ 136 h 935"/>
                  <a:gd name="T128" fmla="+- 0 10518 9845"/>
                  <a:gd name="T129" fmla="*/ T128 w 935"/>
                  <a:gd name="T130" fmla="+- 0 164 116"/>
                  <a:gd name="T131" fmla="*/ 164 h 935"/>
                  <a:gd name="T132" fmla="+- 0 10580 9845"/>
                  <a:gd name="T133" fmla="*/ T132 w 935"/>
                  <a:gd name="T134" fmla="+- 0 201 116"/>
                  <a:gd name="T135" fmla="*/ 201 h 935"/>
                  <a:gd name="T136" fmla="+- 0 10636 9845"/>
                  <a:gd name="T137" fmla="*/ T136 w 935"/>
                  <a:gd name="T138" fmla="+- 0 246 116"/>
                  <a:gd name="T139" fmla="*/ 246 h 935"/>
                  <a:gd name="T140" fmla="+- 0 10684 9845"/>
                  <a:gd name="T141" fmla="*/ T140 w 935"/>
                  <a:gd name="T142" fmla="+- 0 300 116"/>
                  <a:gd name="T143" fmla="*/ 300 h 935"/>
                  <a:gd name="T144" fmla="+- 0 10723 9845"/>
                  <a:gd name="T145" fmla="*/ T144 w 935"/>
                  <a:gd name="T146" fmla="+- 0 360 116"/>
                  <a:gd name="T147" fmla="*/ 360 h 935"/>
                  <a:gd name="T148" fmla="+- 0 10752 9845"/>
                  <a:gd name="T149" fmla="*/ T148 w 935"/>
                  <a:gd name="T150" fmla="+- 0 426 116"/>
                  <a:gd name="T151" fmla="*/ 426 h 935"/>
                  <a:gd name="T152" fmla="+- 0 10771 9845"/>
                  <a:gd name="T153" fmla="*/ T152 w 935"/>
                  <a:gd name="T154" fmla="+- 0 496 116"/>
                  <a:gd name="T155" fmla="*/ 496 h 935"/>
                  <a:gd name="T156" fmla="+- 0 10779 9845"/>
                  <a:gd name="T157" fmla="*/ T156 w 935"/>
                  <a:gd name="T158" fmla="+- 0 570 116"/>
                  <a:gd name="T159" fmla="*/ 570 h 935"/>
                  <a:gd name="T160" fmla="+- 0 10775 9845"/>
                  <a:gd name="T161" fmla="*/ T160 w 935"/>
                  <a:gd name="T162" fmla="+- 0 646 116"/>
                  <a:gd name="T163" fmla="*/ 646 h 9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935" h="935">
                    <a:moveTo>
                      <a:pt x="930" y="530"/>
                    </a:moveTo>
                    <a:lnTo>
                      <a:pt x="914" y="604"/>
                    </a:lnTo>
                    <a:lnTo>
                      <a:pt x="887" y="673"/>
                    </a:lnTo>
                    <a:lnTo>
                      <a:pt x="850" y="736"/>
                    </a:lnTo>
                    <a:lnTo>
                      <a:pt x="804" y="791"/>
                    </a:lnTo>
                    <a:lnTo>
                      <a:pt x="750" y="839"/>
                    </a:lnTo>
                    <a:lnTo>
                      <a:pt x="690" y="878"/>
                    </a:lnTo>
                    <a:lnTo>
                      <a:pt x="625" y="908"/>
                    </a:lnTo>
                    <a:lnTo>
                      <a:pt x="554" y="927"/>
                    </a:lnTo>
                    <a:lnTo>
                      <a:pt x="481" y="935"/>
                    </a:lnTo>
                    <a:lnTo>
                      <a:pt x="405" y="931"/>
                    </a:lnTo>
                    <a:lnTo>
                      <a:pt x="330" y="914"/>
                    </a:lnTo>
                    <a:lnTo>
                      <a:pt x="261" y="887"/>
                    </a:lnTo>
                    <a:lnTo>
                      <a:pt x="199" y="850"/>
                    </a:lnTo>
                    <a:lnTo>
                      <a:pt x="143" y="804"/>
                    </a:lnTo>
                    <a:lnTo>
                      <a:pt x="95" y="751"/>
                    </a:lnTo>
                    <a:lnTo>
                      <a:pt x="56" y="691"/>
                    </a:lnTo>
                    <a:lnTo>
                      <a:pt x="27" y="625"/>
                    </a:lnTo>
                    <a:lnTo>
                      <a:pt x="8" y="555"/>
                    </a:lnTo>
                    <a:lnTo>
                      <a:pt x="0" y="481"/>
                    </a:lnTo>
                    <a:lnTo>
                      <a:pt x="4" y="405"/>
                    </a:lnTo>
                    <a:lnTo>
                      <a:pt x="20" y="331"/>
                    </a:lnTo>
                    <a:lnTo>
                      <a:pt x="47" y="262"/>
                    </a:lnTo>
                    <a:lnTo>
                      <a:pt x="84" y="199"/>
                    </a:lnTo>
                    <a:lnTo>
                      <a:pt x="130" y="143"/>
                    </a:lnTo>
                    <a:lnTo>
                      <a:pt x="184" y="96"/>
                    </a:lnTo>
                    <a:lnTo>
                      <a:pt x="244" y="57"/>
                    </a:lnTo>
                    <a:lnTo>
                      <a:pt x="310" y="27"/>
                    </a:lnTo>
                    <a:lnTo>
                      <a:pt x="380" y="8"/>
                    </a:lnTo>
                    <a:lnTo>
                      <a:pt x="454" y="0"/>
                    </a:lnTo>
                    <a:lnTo>
                      <a:pt x="530" y="4"/>
                    </a:lnTo>
                    <a:lnTo>
                      <a:pt x="604" y="20"/>
                    </a:lnTo>
                    <a:lnTo>
                      <a:pt x="673" y="48"/>
                    </a:lnTo>
                    <a:lnTo>
                      <a:pt x="735" y="85"/>
                    </a:lnTo>
                    <a:lnTo>
                      <a:pt x="791" y="130"/>
                    </a:lnTo>
                    <a:lnTo>
                      <a:pt x="839" y="184"/>
                    </a:lnTo>
                    <a:lnTo>
                      <a:pt x="878" y="244"/>
                    </a:lnTo>
                    <a:lnTo>
                      <a:pt x="907" y="310"/>
                    </a:lnTo>
                    <a:lnTo>
                      <a:pt x="926" y="380"/>
                    </a:lnTo>
                    <a:lnTo>
                      <a:pt x="934" y="454"/>
                    </a:lnTo>
                    <a:lnTo>
                      <a:pt x="930" y="530"/>
                    </a:lnTo>
                    <a:close/>
                  </a:path>
                </a:pathLst>
              </a:custGeom>
              <a:noFill/>
              <a:ln w="1981">
                <a:solidFill>
                  <a:srgbClr val="575755"/>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9" name="Picture 11">
                <a:extLst>
                  <a:ext uri="{FF2B5EF4-FFF2-40B4-BE49-F238E27FC236}">
                    <a16:creationId xmlns:a16="http://schemas.microsoft.com/office/drawing/2014/main" id="{0C114C1E-029F-4F1F-ABDE-D4EF687C4F5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90" y="326"/>
                <a:ext cx="983" cy="651"/>
              </a:xfrm>
              <a:prstGeom prst="rect">
                <a:avLst/>
              </a:prstGeom>
              <a:noFill/>
              <a:extLst>
                <a:ext uri="{909E8E84-426E-40DD-AFC4-6F175D3DCCD1}">
                  <a14:hiddenFill xmlns:a14="http://schemas.microsoft.com/office/drawing/2010/main">
                    <a:solidFill>
                      <a:srgbClr val="FFFFFF"/>
                    </a:solidFill>
                  </a14:hiddenFill>
                </a:ext>
              </a:extLst>
            </p:spPr>
          </p:pic>
          <p:sp>
            <p:nvSpPr>
              <p:cNvPr id="43" name="Freeform 10">
                <a:extLst>
                  <a:ext uri="{FF2B5EF4-FFF2-40B4-BE49-F238E27FC236}">
                    <a16:creationId xmlns:a16="http://schemas.microsoft.com/office/drawing/2014/main" id="{7C2054F5-2330-4475-9979-702B3675BF5E}"/>
                  </a:ext>
                </a:extLst>
              </p:cNvPr>
              <p:cNvSpPr>
                <a:spLocks/>
              </p:cNvSpPr>
              <p:nvPr/>
            </p:nvSpPr>
            <p:spPr bwMode="auto">
              <a:xfrm>
                <a:off x="10696" y="758"/>
                <a:ext cx="60" cy="60"/>
              </a:xfrm>
              <a:custGeom>
                <a:avLst/>
                <a:gdLst>
                  <a:gd name="T0" fmla="+- 0 10731 10697"/>
                  <a:gd name="T1" fmla="*/ T0 w 60"/>
                  <a:gd name="T2" fmla="+- 0 758 758"/>
                  <a:gd name="T3" fmla="*/ 758 h 60"/>
                  <a:gd name="T4" fmla="+- 0 10719 10697"/>
                  <a:gd name="T5" fmla="*/ T4 w 60"/>
                  <a:gd name="T6" fmla="+- 0 759 758"/>
                  <a:gd name="T7" fmla="*/ 759 h 60"/>
                  <a:gd name="T8" fmla="+- 0 10708 10697"/>
                  <a:gd name="T9" fmla="*/ T8 w 60"/>
                  <a:gd name="T10" fmla="+- 0 764 758"/>
                  <a:gd name="T11" fmla="*/ 764 h 60"/>
                  <a:gd name="T12" fmla="+- 0 10701 10697"/>
                  <a:gd name="T13" fmla="*/ T12 w 60"/>
                  <a:gd name="T14" fmla="+- 0 773 758"/>
                  <a:gd name="T15" fmla="*/ 773 h 60"/>
                  <a:gd name="T16" fmla="+- 0 10697 10697"/>
                  <a:gd name="T17" fmla="*/ T16 w 60"/>
                  <a:gd name="T18" fmla="+- 0 784 758"/>
                  <a:gd name="T19" fmla="*/ 784 h 60"/>
                  <a:gd name="T20" fmla="+- 0 10698 10697"/>
                  <a:gd name="T21" fmla="*/ T20 w 60"/>
                  <a:gd name="T22" fmla="+- 0 796 758"/>
                  <a:gd name="T23" fmla="*/ 796 h 60"/>
                  <a:gd name="T24" fmla="+- 0 10703 10697"/>
                  <a:gd name="T25" fmla="*/ T24 w 60"/>
                  <a:gd name="T26" fmla="+- 0 806 758"/>
                  <a:gd name="T27" fmla="*/ 806 h 60"/>
                  <a:gd name="T28" fmla="+- 0 10711 10697"/>
                  <a:gd name="T29" fmla="*/ T28 w 60"/>
                  <a:gd name="T30" fmla="+- 0 814 758"/>
                  <a:gd name="T31" fmla="*/ 814 h 60"/>
                  <a:gd name="T32" fmla="+- 0 10723 10697"/>
                  <a:gd name="T33" fmla="*/ T32 w 60"/>
                  <a:gd name="T34" fmla="+- 0 818 758"/>
                  <a:gd name="T35" fmla="*/ 818 h 60"/>
                  <a:gd name="T36" fmla="+- 0 10734 10697"/>
                  <a:gd name="T37" fmla="*/ T36 w 60"/>
                  <a:gd name="T38" fmla="+- 0 817 758"/>
                  <a:gd name="T39" fmla="*/ 817 h 60"/>
                  <a:gd name="T40" fmla="+- 0 10745 10697"/>
                  <a:gd name="T41" fmla="*/ T40 w 60"/>
                  <a:gd name="T42" fmla="+- 0 812 758"/>
                  <a:gd name="T43" fmla="*/ 812 h 60"/>
                  <a:gd name="T44" fmla="+- 0 10752 10697"/>
                  <a:gd name="T45" fmla="*/ T44 w 60"/>
                  <a:gd name="T46" fmla="+- 0 803 758"/>
                  <a:gd name="T47" fmla="*/ 803 h 60"/>
                  <a:gd name="T48" fmla="+- 0 10756 10697"/>
                  <a:gd name="T49" fmla="*/ T48 w 60"/>
                  <a:gd name="T50" fmla="+- 0 792 758"/>
                  <a:gd name="T51" fmla="*/ 792 h 60"/>
                  <a:gd name="T52" fmla="+- 0 10755 10697"/>
                  <a:gd name="T53" fmla="*/ T52 w 60"/>
                  <a:gd name="T54" fmla="+- 0 780 758"/>
                  <a:gd name="T55" fmla="*/ 780 h 60"/>
                  <a:gd name="T56" fmla="+- 0 10750 10697"/>
                  <a:gd name="T57" fmla="*/ T56 w 60"/>
                  <a:gd name="T58" fmla="+- 0 770 758"/>
                  <a:gd name="T59" fmla="*/ 770 h 60"/>
                  <a:gd name="T60" fmla="+- 0 10742 10697"/>
                  <a:gd name="T61" fmla="*/ T60 w 60"/>
                  <a:gd name="T62" fmla="+- 0 762 758"/>
                  <a:gd name="T63" fmla="*/ 762 h 60"/>
                  <a:gd name="T64" fmla="+- 0 10731 10697"/>
                  <a:gd name="T65" fmla="*/ T64 w 60"/>
                  <a:gd name="T66" fmla="+- 0 758 758"/>
                  <a:gd name="T67" fmla="*/ 758 h 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60" h="60">
                    <a:moveTo>
                      <a:pt x="34" y="0"/>
                    </a:moveTo>
                    <a:lnTo>
                      <a:pt x="22" y="1"/>
                    </a:lnTo>
                    <a:lnTo>
                      <a:pt x="11" y="6"/>
                    </a:lnTo>
                    <a:lnTo>
                      <a:pt x="4" y="15"/>
                    </a:lnTo>
                    <a:lnTo>
                      <a:pt x="0" y="26"/>
                    </a:lnTo>
                    <a:lnTo>
                      <a:pt x="1" y="38"/>
                    </a:lnTo>
                    <a:lnTo>
                      <a:pt x="6" y="48"/>
                    </a:lnTo>
                    <a:lnTo>
                      <a:pt x="14" y="56"/>
                    </a:lnTo>
                    <a:lnTo>
                      <a:pt x="26" y="60"/>
                    </a:lnTo>
                    <a:lnTo>
                      <a:pt x="37" y="59"/>
                    </a:lnTo>
                    <a:lnTo>
                      <a:pt x="48" y="54"/>
                    </a:lnTo>
                    <a:lnTo>
                      <a:pt x="55" y="45"/>
                    </a:lnTo>
                    <a:lnTo>
                      <a:pt x="59" y="34"/>
                    </a:lnTo>
                    <a:lnTo>
                      <a:pt x="58" y="22"/>
                    </a:lnTo>
                    <a:lnTo>
                      <a:pt x="53" y="12"/>
                    </a:lnTo>
                    <a:lnTo>
                      <a:pt x="45" y="4"/>
                    </a:lnTo>
                    <a:lnTo>
                      <a:pt x="34" y="0"/>
                    </a:lnTo>
                    <a:close/>
                  </a:path>
                </a:pathLst>
              </a:custGeom>
              <a:solidFill>
                <a:srgbClr val="1442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2057" name="Picture 9">
                <a:extLst>
                  <a:ext uri="{FF2B5EF4-FFF2-40B4-BE49-F238E27FC236}">
                    <a16:creationId xmlns:a16="http://schemas.microsoft.com/office/drawing/2014/main" id="{F828D788-B3F5-4904-9E1D-7AB059482F2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27" y="751"/>
                <a:ext cx="274" cy="28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06743FF0-C32D-4334-B4D6-73C7E205F2A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72" y="931"/>
                <a:ext cx="138" cy="138"/>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a:extLst>
                  <a:ext uri="{FF2B5EF4-FFF2-40B4-BE49-F238E27FC236}">
                    <a16:creationId xmlns:a16="http://schemas.microsoft.com/office/drawing/2014/main" id="{2C2409CE-2593-435A-A6F5-F5D189C4732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895" y="0"/>
                <a:ext cx="1175" cy="696"/>
              </a:xfrm>
              <a:prstGeom prst="rect">
                <a:avLst/>
              </a:prstGeom>
              <a:noFill/>
              <a:extLst>
                <a:ext uri="{909E8E84-426E-40DD-AFC4-6F175D3DCCD1}">
                  <a14:hiddenFill xmlns:a14="http://schemas.microsoft.com/office/drawing/2010/main">
                    <a:solidFill>
                      <a:srgbClr val="FFFFFF"/>
                    </a:solidFill>
                  </a14:hiddenFill>
                </a:ext>
              </a:extLst>
            </p:spPr>
          </p:pic>
          <p:sp>
            <p:nvSpPr>
              <p:cNvPr id="45" name="Text Box 6">
                <a:extLst>
                  <a:ext uri="{FF2B5EF4-FFF2-40B4-BE49-F238E27FC236}">
                    <a16:creationId xmlns:a16="http://schemas.microsoft.com/office/drawing/2014/main" id="{3AEF391C-8B91-4B81-96AD-8EE7B992F4EB}"/>
                  </a:ext>
                </a:extLst>
              </p:cNvPr>
              <p:cNvSpPr txBox="1">
                <a:spLocks noChangeArrowheads="1"/>
              </p:cNvSpPr>
              <p:nvPr/>
            </p:nvSpPr>
            <p:spPr bwMode="auto">
              <a:xfrm>
                <a:off x="10205" y="97"/>
                <a:ext cx="24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41275" algn="l" defTabSz="914400" rtl="0" eaLnBrk="0" fontAlgn="base" latinLnBrk="0" hangingPunct="0">
                  <a:lnSpc>
                    <a:spcPct val="100000"/>
                  </a:lnSpc>
                  <a:spcBef>
                    <a:spcPct val="0"/>
                  </a:spcBef>
                  <a:spcAft>
                    <a:spcPct val="0"/>
                  </a:spcAft>
                  <a:buClrTx/>
                  <a:buSzTx/>
                  <a:buFontTx/>
                  <a:buNone/>
                  <a:tabLst/>
                </a:pPr>
                <a:r>
                  <a:rPr kumimoji="0" lang="fr-FR" altLang="fr-FR" sz="300" b="1" i="0" u="none" strike="noStrike" cap="none" normalizeH="0" baseline="0">
                    <a:ln>
                      <a:noFill/>
                    </a:ln>
                    <a:solidFill>
                      <a:srgbClr val="FFFFFF"/>
                    </a:solidFill>
                    <a:effectLst/>
                    <a:ea typeface="Arial" panose="020B0604020202020204" pitchFamily="34" charset="0"/>
                  </a:rPr>
                  <a:t>Kit ludique</a:t>
                </a:r>
                <a:endParaRPr kumimoji="0" lang="fr-FR" altLang="fr-FR" sz="1800" b="0" i="0" u="none" strike="noStrike" cap="none" normalizeH="0" baseline="0">
                  <a:ln>
                    <a:noFill/>
                  </a:ln>
                  <a:solidFill>
                    <a:schemeClr val="tx1"/>
                  </a:solidFill>
                  <a:effectLst/>
                </a:endParaRPr>
              </a:p>
            </p:txBody>
          </p:sp>
          <p:sp>
            <p:nvSpPr>
              <p:cNvPr id="46" name="Text Box 5">
                <a:extLst>
                  <a:ext uri="{FF2B5EF4-FFF2-40B4-BE49-F238E27FC236}">
                    <a16:creationId xmlns:a16="http://schemas.microsoft.com/office/drawing/2014/main" id="{112D97A1-BA08-454E-B02B-6F462CD6C828}"/>
                  </a:ext>
                </a:extLst>
              </p:cNvPr>
              <p:cNvSpPr txBox="1">
                <a:spLocks noChangeArrowheads="1"/>
              </p:cNvSpPr>
              <p:nvPr/>
            </p:nvSpPr>
            <p:spPr bwMode="auto">
              <a:xfrm>
                <a:off x="325" y="330"/>
                <a:ext cx="243" cy="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a:ln>
                      <a:noFill/>
                    </a:ln>
                    <a:solidFill>
                      <a:srgbClr val="FFFFFF"/>
                    </a:solidFill>
                    <a:effectLst/>
                    <a:ea typeface="Arial" panose="020B0604020202020204" pitchFamily="34" charset="0"/>
                  </a:rPr>
                  <a:t>4</a:t>
                </a:r>
                <a:endParaRPr kumimoji="0" lang="fr-FR" altLang="fr-FR" sz="1800" b="0" i="0" u="none" strike="noStrike" cap="none" normalizeH="0" baseline="0">
                  <a:ln>
                    <a:noFill/>
                  </a:ln>
                  <a:solidFill>
                    <a:schemeClr val="tx1"/>
                  </a:solidFill>
                  <a:effectLst/>
                </a:endParaRPr>
              </a:p>
            </p:txBody>
          </p:sp>
          <p:sp>
            <p:nvSpPr>
              <p:cNvPr id="47" name="Text Box 4">
                <a:extLst>
                  <a:ext uri="{FF2B5EF4-FFF2-40B4-BE49-F238E27FC236}">
                    <a16:creationId xmlns:a16="http://schemas.microsoft.com/office/drawing/2014/main" id="{43021A3C-19E9-4304-94A2-B73F1E3EBE70}"/>
                  </a:ext>
                </a:extLst>
              </p:cNvPr>
              <p:cNvSpPr txBox="1">
                <a:spLocks noChangeArrowheads="1"/>
              </p:cNvSpPr>
              <p:nvPr/>
            </p:nvSpPr>
            <p:spPr bwMode="auto">
              <a:xfrm>
                <a:off x="1050" y="294"/>
                <a:ext cx="9376"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r>
                  <a:rPr lang="fr-FR" sz="1100" b="1" dirty="0">
                    <a:solidFill>
                      <a:schemeClr val="bg1"/>
                    </a:solidFill>
                  </a:rPr>
                  <a:t>Sécurité/Sûreté/Qualité et Neurosciences : </a:t>
                </a:r>
                <a:endParaRPr lang="fr-FR" sz="1100" dirty="0">
                  <a:solidFill>
                    <a:schemeClr val="bg1"/>
                  </a:solidFill>
                </a:endParaRPr>
              </a:p>
              <a:p>
                <a:r>
                  <a:rPr lang="fr-FR" sz="1100" b="1" dirty="0">
                    <a:solidFill>
                      <a:schemeClr val="bg1"/>
                    </a:solidFill>
                  </a:rPr>
                  <a:t>Comprendre les </a:t>
                </a:r>
                <a:r>
                  <a:rPr lang="fr-FR" sz="1100" b="1">
                    <a:solidFill>
                      <a:schemeClr val="bg1"/>
                    </a:solidFill>
                  </a:rPr>
                  <a:t>erreurs humaines pour </a:t>
                </a:r>
                <a:r>
                  <a:rPr lang="fr-FR" sz="1100" b="1" dirty="0">
                    <a:solidFill>
                      <a:schemeClr val="bg1"/>
                    </a:solidFill>
                  </a:rPr>
                  <a:t>mettre en place des parades adaptées</a:t>
                </a:r>
                <a:endParaRPr lang="fr-FR" sz="1100" dirty="0">
                  <a:solidFill>
                    <a:schemeClr val="bg1"/>
                  </a:solidFill>
                </a:endParaRPr>
              </a:p>
            </p:txBody>
          </p:sp>
          <p:sp>
            <p:nvSpPr>
              <p:cNvPr id="52" name="Text Box 2">
                <a:extLst>
                  <a:ext uri="{FF2B5EF4-FFF2-40B4-BE49-F238E27FC236}">
                    <a16:creationId xmlns:a16="http://schemas.microsoft.com/office/drawing/2014/main" id="{AA4E3AC9-6FC7-4CF3-9A6F-1F405C3B2A1A}"/>
                  </a:ext>
                </a:extLst>
              </p:cNvPr>
              <p:cNvSpPr txBox="1">
                <a:spLocks noChangeArrowheads="1"/>
              </p:cNvSpPr>
              <p:nvPr/>
            </p:nvSpPr>
            <p:spPr bwMode="auto">
              <a:xfrm>
                <a:off x="10189" y="367"/>
                <a:ext cx="842"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500" b="0" i="0" u="none" strike="noStrike" cap="none" normalizeH="0" baseline="0" dirty="0">
                    <a:ln>
                      <a:noFill/>
                    </a:ln>
                    <a:solidFill>
                      <a:srgbClr val="575755"/>
                    </a:solidFill>
                    <a:effectLst/>
                    <a:ea typeface="Arial" panose="020B0604020202020204" pitchFamily="34" charset="0"/>
                  </a:rPr>
                  <a:t>et Neurosciences</a:t>
                </a:r>
                <a:endParaRPr kumimoji="0" lang="fr-FR" altLang="fr-FR" sz="1800" b="0" i="0" u="none" strike="noStrike" cap="none" normalizeH="0" baseline="0" dirty="0">
                  <a:ln>
                    <a:noFill/>
                  </a:ln>
                  <a:solidFill>
                    <a:schemeClr val="tx1"/>
                  </a:solidFill>
                  <a:effectLst/>
                </a:endParaRPr>
              </a:p>
            </p:txBody>
          </p:sp>
        </p:grpSp>
        <p:sp>
          <p:nvSpPr>
            <p:cNvPr id="2049" name="Rectangle 2048">
              <a:extLst>
                <a:ext uri="{FF2B5EF4-FFF2-40B4-BE49-F238E27FC236}">
                  <a16:creationId xmlns:a16="http://schemas.microsoft.com/office/drawing/2014/main" id="{FBF935A0-6FF6-437D-9C18-5755E756E4AF}"/>
                </a:ext>
              </a:extLst>
            </p:cNvPr>
            <p:cNvSpPr/>
            <p:nvPr/>
          </p:nvSpPr>
          <p:spPr>
            <a:xfrm>
              <a:off x="6420624" y="193654"/>
              <a:ext cx="396262" cy="169277"/>
            </a:xfrm>
            <a:prstGeom prst="rect">
              <a:avLst/>
            </a:prstGeom>
          </p:spPr>
          <p:txBody>
            <a:bodyPr wrap="none">
              <a:spAutoFit/>
            </a:bodyPr>
            <a:lstStyle/>
            <a:p>
              <a:r>
                <a:rPr lang="fr-FR" altLang="fr-FR" sz="500" dirty="0">
                  <a:solidFill>
                    <a:srgbClr val="575755"/>
                  </a:solidFill>
                </a:rPr>
                <a:t>Sécurité</a:t>
              </a:r>
              <a:endParaRPr lang="fr-FR" sz="500" dirty="0">
                <a:solidFill>
                  <a:srgbClr val="575755"/>
                </a:solidFill>
              </a:endParaRPr>
            </a:p>
          </p:txBody>
        </p:sp>
        <p:sp>
          <p:nvSpPr>
            <p:cNvPr id="2050" name="Ellipse 2049">
              <a:extLst>
                <a:ext uri="{FF2B5EF4-FFF2-40B4-BE49-F238E27FC236}">
                  <a16:creationId xmlns:a16="http://schemas.microsoft.com/office/drawing/2014/main" id="{AE4D620D-59A3-4583-AB1E-83EE99AA17F4}"/>
                </a:ext>
              </a:extLst>
            </p:cNvPr>
            <p:cNvSpPr/>
            <p:nvPr/>
          </p:nvSpPr>
          <p:spPr>
            <a:xfrm>
              <a:off x="6345555" y="60960"/>
              <a:ext cx="75069" cy="50625"/>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75">
              <a:extLst>
                <a:ext uri="{FF2B5EF4-FFF2-40B4-BE49-F238E27FC236}">
                  <a16:creationId xmlns:a16="http://schemas.microsoft.com/office/drawing/2014/main" id="{6A2CCC2C-4B75-4D55-BF8C-909A9513EFBA}"/>
                </a:ext>
              </a:extLst>
            </p:cNvPr>
            <p:cNvSpPr/>
            <p:nvPr/>
          </p:nvSpPr>
          <p:spPr>
            <a:xfrm>
              <a:off x="6360167" y="38950"/>
              <a:ext cx="75069" cy="50625"/>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Ellipse 76">
              <a:extLst>
                <a:ext uri="{FF2B5EF4-FFF2-40B4-BE49-F238E27FC236}">
                  <a16:creationId xmlns:a16="http://schemas.microsoft.com/office/drawing/2014/main" id="{5EEE18D5-B352-43CE-99A1-2D2D65C46166}"/>
                </a:ext>
              </a:extLst>
            </p:cNvPr>
            <p:cNvSpPr/>
            <p:nvPr/>
          </p:nvSpPr>
          <p:spPr>
            <a:xfrm>
              <a:off x="6315327" y="81725"/>
              <a:ext cx="75069" cy="50625"/>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77">
              <a:extLst>
                <a:ext uri="{FF2B5EF4-FFF2-40B4-BE49-F238E27FC236}">
                  <a16:creationId xmlns:a16="http://schemas.microsoft.com/office/drawing/2014/main" id="{E37A6D8A-25C1-46B2-89BE-B77CAC2C24F3}"/>
                </a:ext>
              </a:extLst>
            </p:cNvPr>
            <p:cNvSpPr/>
            <p:nvPr/>
          </p:nvSpPr>
          <p:spPr>
            <a:xfrm>
              <a:off x="6291747" y="110705"/>
              <a:ext cx="75069" cy="50625"/>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Ellipse 78">
              <a:extLst>
                <a:ext uri="{FF2B5EF4-FFF2-40B4-BE49-F238E27FC236}">
                  <a16:creationId xmlns:a16="http://schemas.microsoft.com/office/drawing/2014/main" id="{E909D2A5-B5CA-47C1-B4ED-D1FCB2F81029}"/>
                </a:ext>
              </a:extLst>
            </p:cNvPr>
            <p:cNvSpPr/>
            <p:nvPr/>
          </p:nvSpPr>
          <p:spPr>
            <a:xfrm>
              <a:off x="6285998" y="119230"/>
              <a:ext cx="75069" cy="50625"/>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Ellipse 79">
              <a:extLst>
                <a:ext uri="{FF2B5EF4-FFF2-40B4-BE49-F238E27FC236}">
                  <a16:creationId xmlns:a16="http://schemas.microsoft.com/office/drawing/2014/main" id="{2F29A28D-DA53-4777-B37A-119FB93E002F}"/>
                </a:ext>
              </a:extLst>
            </p:cNvPr>
            <p:cNvSpPr/>
            <p:nvPr/>
          </p:nvSpPr>
          <p:spPr>
            <a:xfrm>
              <a:off x="6308762" y="149796"/>
              <a:ext cx="75069" cy="50625"/>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Ellipse 80">
              <a:extLst>
                <a:ext uri="{FF2B5EF4-FFF2-40B4-BE49-F238E27FC236}">
                  <a16:creationId xmlns:a16="http://schemas.microsoft.com/office/drawing/2014/main" id="{5F2E7956-C415-43A2-87E0-52551B2B7761}"/>
                </a:ext>
              </a:extLst>
            </p:cNvPr>
            <p:cNvSpPr/>
            <p:nvPr/>
          </p:nvSpPr>
          <p:spPr>
            <a:xfrm>
              <a:off x="6299708" y="175821"/>
              <a:ext cx="67988" cy="45719"/>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Ellipse 81">
              <a:extLst>
                <a:ext uri="{FF2B5EF4-FFF2-40B4-BE49-F238E27FC236}">
                  <a16:creationId xmlns:a16="http://schemas.microsoft.com/office/drawing/2014/main" id="{4BD6A7A1-35D0-4A5F-B864-6C0B3FBD981C}"/>
                </a:ext>
              </a:extLst>
            </p:cNvPr>
            <p:cNvSpPr/>
            <p:nvPr/>
          </p:nvSpPr>
          <p:spPr>
            <a:xfrm>
              <a:off x="6349978" y="144185"/>
              <a:ext cx="67988" cy="45719"/>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Ellipse 82">
              <a:extLst>
                <a:ext uri="{FF2B5EF4-FFF2-40B4-BE49-F238E27FC236}">
                  <a16:creationId xmlns:a16="http://schemas.microsoft.com/office/drawing/2014/main" id="{7AB6748E-00BA-40A1-8715-F88764F65B75}"/>
                </a:ext>
              </a:extLst>
            </p:cNvPr>
            <p:cNvSpPr/>
            <p:nvPr/>
          </p:nvSpPr>
          <p:spPr>
            <a:xfrm>
              <a:off x="6371926" y="104755"/>
              <a:ext cx="67988" cy="45719"/>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Ellipse 83">
              <a:extLst>
                <a:ext uri="{FF2B5EF4-FFF2-40B4-BE49-F238E27FC236}">
                  <a16:creationId xmlns:a16="http://schemas.microsoft.com/office/drawing/2014/main" id="{0E7BB79E-AF1F-4DF9-AC5A-4BE6805131C2}"/>
                </a:ext>
              </a:extLst>
            </p:cNvPr>
            <p:cNvSpPr/>
            <p:nvPr/>
          </p:nvSpPr>
          <p:spPr>
            <a:xfrm>
              <a:off x="6393619" y="70295"/>
              <a:ext cx="67988" cy="45719"/>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Ellipse 84">
              <a:extLst>
                <a:ext uri="{FF2B5EF4-FFF2-40B4-BE49-F238E27FC236}">
                  <a16:creationId xmlns:a16="http://schemas.microsoft.com/office/drawing/2014/main" id="{5910ADC3-3546-4124-A3B5-ABAD53DDE406}"/>
                </a:ext>
              </a:extLst>
            </p:cNvPr>
            <p:cNvSpPr/>
            <p:nvPr/>
          </p:nvSpPr>
          <p:spPr>
            <a:xfrm>
              <a:off x="6421991" y="99724"/>
              <a:ext cx="67988" cy="45719"/>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Ellipse 85">
              <a:extLst>
                <a:ext uri="{FF2B5EF4-FFF2-40B4-BE49-F238E27FC236}">
                  <a16:creationId xmlns:a16="http://schemas.microsoft.com/office/drawing/2014/main" id="{CC49C151-B67D-447D-BAEE-B8929AC75627}"/>
                </a:ext>
              </a:extLst>
            </p:cNvPr>
            <p:cNvSpPr/>
            <p:nvPr/>
          </p:nvSpPr>
          <p:spPr>
            <a:xfrm>
              <a:off x="6404535" y="135257"/>
              <a:ext cx="67988" cy="45719"/>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Ellipse 86">
              <a:extLst>
                <a:ext uri="{FF2B5EF4-FFF2-40B4-BE49-F238E27FC236}">
                  <a16:creationId xmlns:a16="http://schemas.microsoft.com/office/drawing/2014/main" id="{7784FB0C-1035-401B-BBAB-1F7FAB811556}"/>
                </a:ext>
              </a:extLst>
            </p:cNvPr>
            <p:cNvSpPr/>
            <p:nvPr/>
          </p:nvSpPr>
          <p:spPr>
            <a:xfrm flipV="1">
              <a:off x="6425214" y="118493"/>
              <a:ext cx="67988" cy="52097"/>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Ellipse 87">
              <a:extLst>
                <a:ext uri="{FF2B5EF4-FFF2-40B4-BE49-F238E27FC236}">
                  <a16:creationId xmlns:a16="http://schemas.microsoft.com/office/drawing/2014/main" id="{AAF80BA7-B2B6-4086-952E-475FF0808EDF}"/>
                </a:ext>
              </a:extLst>
            </p:cNvPr>
            <p:cNvSpPr/>
            <p:nvPr/>
          </p:nvSpPr>
          <p:spPr>
            <a:xfrm flipV="1">
              <a:off x="6411030" y="138949"/>
              <a:ext cx="67988" cy="52097"/>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Ellipse 88">
              <a:extLst>
                <a:ext uri="{FF2B5EF4-FFF2-40B4-BE49-F238E27FC236}">
                  <a16:creationId xmlns:a16="http://schemas.microsoft.com/office/drawing/2014/main" id="{2A1167F5-8BB1-4FA2-86DD-DC59E3E0BEE4}"/>
                </a:ext>
              </a:extLst>
            </p:cNvPr>
            <p:cNvSpPr/>
            <p:nvPr/>
          </p:nvSpPr>
          <p:spPr>
            <a:xfrm flipV="1">
              <a:off x="6406595" y="162698"/>
              <a:ext cx="67988" cy="52097"/>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0" name="Ellipse 89">
              <a:extLst>
                <a:ext uri="{FF2B5EF4-FFF2-40B4-BE49-F238E27FC236}">
                  <a16:creationId xmlns:a16="http://schemas.microsoft.com/office/drawing/2014/main" id="{E2DCBA12-C664-4644-99C3-BBBBBB4DCE83}"/>
                </a:ext>
              </a:extLst>
            </p:cNvPr>
            <p:cNvSpPr/>
            <p:nvPr/>
          </p:nvSpPr>
          <p:spPr>
            <a:xfrm flipV="1">
              <a:off x="6327873" y="178015"/>
              <a:ext cx="45719" cy="45719"/>
            </a:xfrm>
            <a:prstGeom prst="ellipse">
              <a:avLst/>
            </a:prstGeom>
            <a:solidFill>
              <a:srgbClr val="F7A5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 name="Ellipse 3">
            <a:extLst>
              <a:ext uri="{FF2B5EF4-FFF2-40B4-BE49-F238E27FC236}">
                <a16:creationId xmlns:a16="http://schemas.microsoft.com/office/drawing/2014/main" id="{3B44D6A5-7076-40D8-B3A9-EDD68FBD34F9}"/>
              </a:ext>
            </a:extLst>
          </p:cNvPr>
          <p:cNvSpPr/>
          <p:nvPr/>
        </p:nvSpPr>
        <p:spPr>
          <a:xfrm>
            <a:off x="142568" y="236830"/>
            <a:ext cx="251367" cy="327514"/>
          </a:xfrm>
          <a:prstGeom prst="ellipse">
            <a:avLst/>
          </a:prstGeom>
          <a:solidFill>
            <a:srgbClr val="00B9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Rectangle : avec coins arrondis en diagonale 92">
            <a:extLst>
              <a:ext uri="{FF2B5EF4-FFF2-40B4-BE49-F238E27FC236}">
                <a16:creationId xmlns:a16="http://schemas.microsoft.com/office/drawing/2014/main" id="{EDBDF6ED-F93D-46C3-BA47-38EECF122664}"/>
              </a:ext>
            </a:extLst>
          </p:cNvPr>
          <p:cNvSpPr/>
          <p:nvPr/>
        </p:nvSpPr>
        <p:spPr>
          <a:xfrm>
            <a:off x="202591" y="2842335"/>
            <a:ext cx="1161068" cy="504201"/>
          </a:xfrm>
          <a:prstGeom prst="round2DiagRect">
            <a:avLst/>
          </a:prstGeom>
          <a:noFill/>
          <a:ln w="190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94" name="Rectangle 93">
            <a:extLst>
              <a:ext uri="{FF2B5EF4-FFF2-40B4-BE49-F238E27FC236}">
                <a16:creationId xmlns:a16="http://schemas.microsoft.com/office/drawing/2014/main" id="{D5D21D15-BA92-46D0-B52E-90B481787DD6}"/>
              </a:ext>
            </a:extLst>
          </p:cNvPr>
          <p:cNvSpPr/>
          <p:nvPr/>
        </p:nvSpPr>
        <p:spPr>
          <a:xfrm>
            <a:off x="600983" y="2838255"/>
            <a:ext cx="750526" cy="246221"/>
          </a:xfrm>
          <a:prstGeom prst="rect">
            <a:avLst/>
          </a:prstGeom>
        </p:spPr>
        <p:txBody>
          <a:bodyPr wrap="none">
            <a:spAutoFit/>
          </a:bodyPr>
          <a:lstStyle/>
          <a:p>
            <a:r>
              <a:rPr lang="fr-FR" sz="1000" b="1" dirty="0">
                <a:solidFill>
                  <a:srgbClr val="00B9AD"/>
                </a:solidFill>
              </a:rPr>
              <a:t>Prérequis</a:t>
            </a:r>
            <a:r>
              <a:rPr lang="fr-FR" sz="1000" b="1" dirty="0">
                <a:solidFill>
                  <a:srgbClr val="164291"/>
                </a:solidFill>
              </a:rPr>
              <a:t>  </a:t>
            </a:r>
            <a:endParaRPr lang="fr-FR" sz="1000" dirty="0">
              <a:solidFill>
                <a:srgbClr val="164291"/>
              </a:solidFill>
            </a:endParaRPr>
          </a:p>
        </p:txBody>
      </p:sp>
      <p:sp>
        <p:nvSpPr>
          <p:cNvPr id="95" name="Rectangle 94">
            <a:extLst>
              <a:ext uri="{FF2B5EF4-FFF2-40B4-BE49-F238E27FC236}">
                <a16:creationId xmlns:a16="http://schemas.microsoft.com/office/drawing/2014/main" id="{8B78C515-70CF-4DC2-9846-DBBAB251CA1A}"/>
              </a:ext>
            </a:extLst>
          </p:cNvPr>
          <p:cNvSpPr/>
          <p:nvPr/>
        </p:nvSpPr>
        <p:spPr>
          <a:xfrm>
            <a:off x="608522" y="3028172"/>
            <a:ext cx="619409" cy="246221"/>
          </a:xfrm>
          <a:prstGeom prst="rect">
            <a:avLst/>
          </a:prstGeom>
        </p:spPr>
        <p:txBody>
          <a:bodyPr wrap="square">
            <a:spAutoFit/>
          </a:bodyPr>
          <a:lstStyle/>
          <a:p>
            <a:r>
              <a:rPr lang="fr-FR" sz="1000" dirty="0"/>
              <a:t>Aucun </a:t>
            </a:r>
          </a:p>
        </p:txBody>
      </p:sp>
      <p:sp>
        <p:nvSpPr>
          <p:cNvPr id="96" name="Rectangle : avec coins arrondis en diagonale 95">
            <a:extLst>
              <a:ext uri="{FF2B5EF4-FFF2-40B4-BE49-F238E27FC236}">
                <a16:creationId xmlns:a16="http://schemas.microsoft.com/office/drawing/2014/main" id="{862DA75C-2B66-40B8-B21A-C956F8CF2E97}"/>
              </a:ext>
            </a:extLst>
          </p:cNvPr>
          <p:cNvSpPr/>
          <p:nvPr/>
        </p:nvSpPr>
        <p:spPr>
          <a:xfrm>
            <a:off x="1433416" y="2830823"/>
            <a:ext cx="1223797" cy="517039"/>
          </a:xfrm>
          <a:prstGeom prst="round2DiagRect">
            <a:avLst/>
          </a:prstGeom>
          <a:noFill/>
          <a:ln w="190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97" name="Rectangle 96">
            <a:extLst>
              <a:ext uri="{FF2B5EF4-FFF2-40B4-BE49-F238E27FC236}">
                <a16:creationId xmlns:a16="http://schemas.microsoft.com/office/drawing/2014/main" id="{D06791A5-5B09-4704-B190-6FAF4004A7E8}"/>
              </a:ext>
            </a:extLst>
          </p:cNvPr>
          <p:cNvSpPr/>
          <p:nvPr/>
        </p:nvSpPr>
        <p:spPr>
          <a:xfrm>
            <a:off x="1901660" y="2834302"/>
            <a:ext cx="593432" cy="246221"/>
          </a:xfrm>
          <a:prstGeom prst="rect">
            <a:avLst/>
          </a:prstGeom>
        </p:spPr>
        <p:txBody>
          <a:bodyPr wrap="none">
            <a:spAutoFit/>
          </a:bodyPr>
          <a:lstStyle/>
          <a:p>
            <a:r>
              <a:rPr lang="fr-FR" sz="1000" b="1" dirty="0">
                <a:solidFill>
                  <a:srgbClr val="00B9AD"/>
                </a:solidFill>
              </a:rPr>
              <a:t>Durée</a:t>
            </a:r>
            <a:r>
              <a:rPr lang="fr-FR" sz="1000" b="1" dirty="0">
                <a:solidFill>
                  <a:srgbClr val="164291"/>
                </a:solidFill>
              </a:rPr>
              <a:t>   </a:t>
            </a:r>
            <a:endParaRPr lang="fr-FR" sz="1000" dirty="0">
              <a:solidFill>
                <a:srgbClr val="164291"/>
              </a:solidFill>
            </a:endParaRPr>
          </a:p>
        </p:txBody>
      </p:sp>
      <p:sp>
        <p:nvSpPr>
          <p:cNvPr id="98" name="Rectangle 97">
            <a:extLst>
              <a:ext uri="{FF2B5EF4-FFF2-40B4-BE49-F238E27FC236}">
                <a16:creationId xmlns:a16="http://schemas.microsoft.com/office/drawing/2014/main" id="{3EC7955A-390B-4743-8F18-33EBAB58B965}"/>
              </a:ext>
            </a:extLst>
          </p:cNvPr>
          <p:cNvSpPr/>
          <p:nvPr/>
        </p:nvSpPr>
        <p:spPr>
          <a:xfrm>
            <a:off x="1925252" y="3030511"/>
            <a:ext cx="759319" cy="246221"/>
          </a:xfrm>
          <a:prstGeom prst="rect">
            <a:avLst/>
          </a:prstGeom>
        </p:spPr>
        <p:txBody>
          <a:bodyPr wrap="square">
            <a:spAutoFit/>
          </a:bodyPr>
          <a:lstStyle/>
          <a:p>
            <a:r>
              <a:rPr lang="fr-FR" sz="1000" dirty="0"/>
              <a:t>7 heures </a:t>
            </a:r>
          </a:p>
        </p:txBody>
      </p:sp>
      <p:pic>
        <p:nvPicPr>
          <p:cNvPr id="99" name="Graphique 98" descr="Réveil contour">
            <a:extLst>
              <a:ext uri="{FF2B5EF4-FFF2-40B4-BE49-F238E27FC236}">
                <a16:creationId xmlns:a16="http://schemas.microsoft.com/office/drawing/2014/main" id="{8399F48C-22B1-407B-8E64-88A286BA0A3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464061" y="2869525"/>
            <a:ext cx="457200" cy="457200"/>
          </a:xfrm>
          <a:prstGeom prst="rect">
            <a:avLst/>
          </a:prstGeom>
        </p:spPr>
      </p:pic>
      <p:pic>
        <p:nvPicPr>
          <p:cNvPr id="100" name="Graphique 99" descr="Sac à dos contour">
            <a:extLst>
              <a:ext uri="{FF2B5EF4-FFF2-40B4-BE49-F238E27FC236}">
                <a16:creationId xmlns:a16="http://schemas.microsoft.com/office/drawing/2014/main" id="{60EDF5CB-3713-463D-A3EA-14FD550A862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16896" y="2870493"/>
            <a:ext cx="457200" cy="457200"/>
          </a:xfrm>
          <a:prstGeom prst="rect">
            <a:avLst/>
          </a:prstGeom>
        </p:spPr>
      </p:pic>
      <p:sp>
        <p:nvSpPr>
          <p:cNvPr id="101" name="Rectangle : avec coins arrondis en diagonale 100">
            <a:extLst>
              <a:ext uri="{FF2B5EF4-FFF2-40B4-BE49-F238E27FC236}">
                <a16:creationId xmlns:a16="http://schemas.microsoft.com/office/drawing/2014/main" id="{4FDA44E2-C4C7-4444-B534-176B0E6819FA}"/>
              </a:ext>
            </a:extLst>
          </p:cNvPr>
          <p:cNvSpPr/>
          <p:nvPr/>
        </p:nvSpPr>
        <p:spPr>
          <a:xfrm>
            <a:off x="2730604" y="2819448"/>
            <a:ext cx="1392420" cy="504201"/>
          </a:xfrm>
          <a:prstGeom prst="round2DiagRect">
            <a:avLst/>
          </a:prstGeom>
          <a:noFill/>
          <a:ln w="190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102" name="Rectangle 101">
            <a:extLst>
              <a:ext uri="{FF2B5EF4-FFF2-40B4-BE49-F238E27FC236}">
                <a16:creationId xmlns:a16="http://schemas.microsoft.com/office/drawing/2014/main" id="{6050E527-26B0-4502-8867-3D3B70FA59B1}"/>
              </a:ext>
            </a:extLst>
          </p:cNvPr>
          <p:cNvSpPr/>
          <p:nvPr/>
        </p:nvSpPr>
        <p:spPr>
          <a:xfrm>
            <a:off x="2987458" y="2815240"/>
            <a:ext cx="486030" cy="246221"/>
          </a:xfrm>
          <a:prstGeom prst="rect">
            <a:avLst/>
          </a:prstGeom>
        </p:spPr>
        <p:txBody>
          <a:bodyPr wrap="none">
            <a:spAutoFit/>
          </a:bodyPr>
          <a:lstStyle/>
          <a:p>
            <a:r>
              <a:rPr lang="fr-FR" sz="1000" b="1" dirty="0">
                <a:solidFill>
                  <a:srgbClr val="00B9AD"/>
                </a:solidFill>
              </a:rPr>
              <a:t>Tarif</a:t>
            </a:r>
            <a:r>
              <a:rPr lang="fr-FR" sz="1000" b="1" dirty="0">
                <a:solidFill>
                  <a:srgbClr val="164291"/>
                </a:solidFill>
              </a:rPr>
              <a:t>  </a:t>
            </a:r>
            <a:endParaRPr lang="fr-FR" sz="1000" dirty="0">
              <a:solidFill>
                <a:srgbClr val="164291"/>
              </a:solidFill>
            </a:endParaRPr>
          </a:p>
        </p:txBody>
      </p:sp>
      <p:pic>
        <p:nvPicPr>
          <p:cNvPr id="103" name="Graphique 102" descr="Euro avec un remplissage uni">
            <a:extLst>
              <a:ext uri="{FF2B5EF4-FFF2-40B4-BE49-F238E27FC236}">
                <a16:creationId xmlns:a16="http://schemas.microsoft.com/office/drawing/2014/main" id="{B4F0B1C4-80FD-48C2-88D8-38A4E2F7152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748358" y="2915810"/>
            <a:ext cx="314410" cy="314410"/>
          </a:xfrm>
          <a:prstGeom prst="rect">
            <a:avLst/>
          </a:prstGeom>
        </p:spPr>
      </p:pic>
      <p:sp>
        <p:nvSpPr>
          <p:cNvPr id="104" name="Rectangle 103">
            <a:extLst>
              <a:ext uri="{FF2B5EF4-FFF2-40B4-BE49-F238E27FC236}">
                <a16:creationId xmlns:a16="http://schemas.microsoft.com/office/drawing/2014/main" id="{37CC16D9-8C9F-4BE6-BA55-B3B2C3A0861F}"/>
              </a:ext>
            </a:extLst>
          </p:cNvPr>
          <p:cNvSpPr/>
          <p:nvPr/>
        </p:nvSpPr>
        <p:spPr>
          <a:xfrm>
            <a:off x="2995015" y="2966558"/>
            <a:ext cx="1622453" cy="415498"/>
          </a:xfrm>
          <a:prstGeom prst="rect">
            <a:avLst/>
          </a:prstGeom>
        </p:spPr>
        <p:txBody>
          <a:bodyPr wrap="square">
            <a:spAutoFit/>
          </a:bodyPr>
          <a:lstStyle/>
          <a:p>
            <a:r>
              <a:rPr lang="fr-FR" sz="1000" dirty="0"/>
              <a:t>Nous consulter</a:t>
            </a:r>
          </a:p>
          <a:p>
            <a:r>
              <a:rPr lang="fr-FR" sz="1000" dirty="0"/>
              <a:t>07 68 11 95 55   </a:t>
            </a:r>
          </a:p>
        </p:txBody>
      </p:sp>
      <p:sp>
        <p:nvSpPr>
          <p:cNvPr id="105" name="Rectangle : avec coins arrondis en diagonale 104">
            <a:extLst>
              <a:ext uri="{FF2B5EF4-FFF2-40B4-BE49-F238E27FC236}">
                <a16:creationId xmlns:a16="http://schemas.microsoft.com/office/drawing/2014/main" id="{19379F04-9E34-495F-B501-03E2CF86976B}"/>
              </a:ext>
            </a:extLst>
          </p:cNvPr>
          <p:cNvSpPr/>
          <p:nvPr/>
        </p:nvSpPr>
        <p:spPr>
          <a:xfrm>
            <a:off x="4196416" y="2805002"/>
            <a:ext cx="2412720" cy="516227"/>
          </a:xfrm>
          <a:prstGeom prst="round2DiagRect">
            <a:avLst/>
          </a:prstGeom>
          <a:noFill/>
          <a:ln w="190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106" name="Rectangle 105">
            <a:extLst>
              <a:ext uri="{FF2B5EF4-FFF2-40B4-BE49-F238E27FC236}">
                <a16:creationId xmlns:a16="http://schemas.microsoft.com/office/drawing/2014/main" id="{55916593-6667-44A7-9C73-4AEA72B35196}"/>
              </a:ext>
            </a:extLst>
          </p:cNvPr>
          <p:cNvSpPr/>
          <p:nvPr/>
        </p:nvSpPr>
        <p:spPr>
          <a:xfrm>
            <a:off x="4613885" y="2802814"/>
            <a:ext cx="1580882" cy="246221"/>
          </a:xfrm>
          <a:prstGeom prst="rect">
            <a:avLst/>
          </a:prstGeom>
        </p:spPr>
        <p:txBody>
          <a:bodyPr wrap="none">
            <a:spAutoFit/>
          </a:bodyPr>
          <a:lstStyle/>
          <a:p>
            <a:r>
              <a:rPr lang="fr-FR" sz="1000" b="1" dirty="0">
                <a:solidFill>
                  <a:srgbClr val="00B9AD"/>
                </a:solidFill>
              </a:rPr>
              <a:t>Modalité d’intervention    </a:t>
            </a:r>
          </a:p>
        </p:txBody>
      </p:sp>
      <p:sp>
        <p:nvSpPr>
          <p:cNvPr id="107" name="Rectangle 106">
            <a:extLst>
              <a:ext uri="{FF2B5EF4-FFF2-40B4-BE49-F238E27FC236}">
                <a16:creationId xmlns:a16="http://schemas.microsoft.com/office/drawing/2014/main" id="{6C5FC19D-8B87-4AE4-8424-DD71BFE62254}"/>
              </a:ext>
            </a:extLst>
          </p:cNvPr>
          <p:cNvSpPr/>
          <p:nvPr/>
        </p:nvSpPr>
        <p:spPr>
          <a:xfrm>
            <a:off x="4620392" y="3002468"/>
            <a:ext cx="2472525" cy="246221"/>
          </a:xfrm>
          <a:prstGeom prst="rect">
            <a:avLst/>
          </a:prstGeom>
        </p:spPr>
        <p:txBody>
          <a:bodyPr wrap="square">
            <a:spAutoFit/>
          </a:bodyPr>
          <a:lstStyle/>
          <a:p>
            <a:r>
              <a:rPr lang="fr-FR" sz="1000" dirty="0"/>
              <a:t>Uniquement en intra-entreprise </a:t>
            </a:r>
          </a:p>
        </p:txBody>
      </p:sp>
      <p:pic>
        <p:nvPicPr>
          <p:cNvPr id="108" name="Graphique 107" descr="Classe contour">
            <a:extLst>
              <a:ext uri="{FF2B5EF4-FFF2-40B4-BE49-F238E27FC236}">
                <a16:creationId xmlns:a16="http://schemas.microsoft.com/office/drawing/2014/main" id="{CF72CA08-8000-4F1B-8FD1-40F37F1F3637}"/>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254213" y="2861944"/>
            <a:ext cx="422032" cy="422032"/>
          </a:xfrm>
          <a:prstGeom prst="rect">
            <a:avLst/>
          </a:prstGeom>
        </p:spPr>
      </p:pic>
      <p:sp>
        <p:nvSpPr>
          <p:cNvPr id="110" name="ZoneTexte 109">
            <a:extLst>
              <a:ext uri="{FF2B5EF4-FFF2-40B4-BE49-F238E27FC236}">
                <a16:creationId xmlns:a16="http://schemas.microsoft.com/office/drawing/2014/main" id="{0FCF681A-40DB-4C8B-ACAC-E3D4374985AE}"/>
              </a:ext>
            </a:extLst>
          </p:cNvPr>
          <p:cNvSpPr txBox="1"/>
          <p:nvPr/>
        </p:nvSpPr>
        <p:spPr>
          <a:xfrm>
            <a:off x="5246701" y="177479"/>
            <a:ext cx="1154902" cy="646331"/>
          </a:xfrm>
          <a:prstGeom prst="rect">
            <a:avLst/>
          </a:prstGeom>
          <a:noFill/>
        </p:spPr>
        <p:txBody>
          <a:bodyPr wrap="square" rtlCol="0">
            <a:spAutoFit/>
          </a:bodyPr>
          <a:lstStyle/>
          <a:p>
            <a:r>
              <a:rPr lang="fr-FR" sz="900" dirty="0">
                <a:solidFill>
                  <a:schemeClr val="bg1"/>
                </a:solidFill>
              </a:rPr>
              <a:t>Mise à Jour </a:t>
            </a:r>
          </a:p>
          <a:p>
            <a:r>
              <a:rPr lang="fr-FR" sz="900" dirty="0">
                <a:solidFill>
                  <a:schemeClr val="bg1"/>
                </a:solidFill>
              </a:rPr>
              <a:t>Janvier 2025</a:t>
            </a:r>
          </a:p>
          <a:p>
            <a:endParaRPr lang="fr-FR" dirty="0">
              <a:solidFill>
                <a:schemeClr val="bg1"/>
              </a:solidFill>
            </a:endParaRPr>
          </a:p>
        </p:txBody>
      </p:sp>
      <p:sp>
        <p:nvSpPr>
          <p:cNvPr id="6" name="ZoneTexte 5">
            <a:extLst>
              <a:ext uri="{FF2B5EF4-FFF2-40B4-BE49-F238E27FC236}">
                <a16:creationId xmlns:a16="http://schemas.microsoft.com/office/drawing/2014/main" id="{4198505A-4DD1-5733-AAE9-775929B3EDD7}"/>
              </a:ext>
            </a:extLst>
          </p:cNvPr>
          <p:cNvSpPr txBox="1"/>
          <p:nvPr/>
        </p:nvSpPr>
        <p:spPr>
          <a:xfrm>
            <a:off x="-382828" y="9543351"/>
            <a:ext cx="7449786" cy="338554"/>
          </a:xfrm>
          <a:prstGeom prst="rect">
            <a:avLst/>
          </a:prstGeom>
          <a:noFill/>
        </p:spPr>
        <p:txBody>
          <a:bodyPr wrap="square">
            <a:spAutoFit/>
          </a:bodyPr>
          <a:lstStyle/>
          <a:p>
            <a:pPr algn="ctr"/>
            <a:r>
              <a:rPr lang="fr-FR" sz="800" dirty="0">
                <a:effectLst/>
                <a:ea typeface="Raleway" panose="020B0003030101060003" pitchFamily="34" charset="0"/>
                <a:cs typeface="Times New Roman" panose="02020603050405020304" pitchFamily="18" charset="0"/>
              </a:rPr>
              <a:t>ADDHEO - SASU au capital de 5000 </a:t>
            </a:r>
            <a:r>
              <a:rPr lang="fr-FR" sz="800" dirty="0">
                <a:effectLst/>
                <a:ea typeface="Raleway" panose="020B0003030101060003" pitchFamily="34" charset="0"/>
                <a:cs typeface="Courier New" panose="02070309020205020404" pitchFamily="49" charset="0"/>
              </a:rPr>
              <a:t>€ - </a:t>
            </a:r>
            <a:r>
              <a:rPr lang="fr-FR" sz="800" dirty="0">
                <a:effectLst/>
                <a:ea typeface="Raleway" panose="020B0003030101060003" pitchFamily="34" charset="0"/>
                <a:cs typeface="Times New Roman" panose="02020603050405020304" pitchFamily="18" charset="0"/>
              </a:rPr>
              <a:t>83 Chemin de la Condamine – 07400 Alba-la-Romaine - Téléphone : </a:t>
            </a:r>
            <a:r>
              <a:rPr lang="fr-FR" sz="800" dirty="0"/>
              <a:t>07 68 11 95 55</a:t>
            </a:r>
            <a:endParaRPr lang="fr-FR" sz="800" dirty="0">
              <a:effectLst/>
              <a:ea typeface="Raleway" panose="020B0003030101060003" pitchFamily="34" charset="0"/>
              <a:cs typeface="Times New Roman" panose="02020603050405020304" pitchFamily="18" charset="0"/>
            </a:endParaRPr>
          </a:p>
          <a:p>
            <a:pPr algn="ctr"/>
            <a:r>
              <a:rPr lang="fr-FR" sz="800" dirty="0" err="1">
                <a:effectLst/>
                <a:ea typeface="Raleway" panose="020B0003030101060003" pitchFamily="34" charset="0"/>
                <a:cs typeface="Times New Roman" panose="02020603050405020304" pitchFamily="18" charset="0"/>
              </a:rPr>
              <a:t>Siren</a:t>
            </a:r>
            <a:r>
              <a:rPr lang="fr-FR" sz="800" dirty="0">
                <a:effectLst/>
                <a:ea typeface="Raleway" panose="020B0003030101060003" pitchFamily="34" charset="0"/>
                <a:cs typeface="Times New Roman" panose="02020603050405020304" pitchFamily="18" charset="0"/>
              </a:rPr>
              <a:t> : 752 887 174 RCS Aubenas - Code APE : 8559A  N° de déclaration : 82 26 02215 26 - Messagerie : </a:t>
            </a:r>
            <a:r>
              <a:rPr lang="fr-FR" sz="800" u="sng" dirty="0">
                <a:solidFill>
                  <a:srgbClr val="0000FF"/>
                </a:solidFill>
                <a:effectLst/>
                <a:ea typeface="Raleway" panose="020B0003030101060003" pitchFamily="34" charset="0"/>
                <a:cs typeface="Times New Roman" panose="02020603050405020304" pitchFamily="18" charset="0"/>
                <a:hlinkClick r:id="rId18"/>
              </a:rPr>
              <a:t>contact@addheo.com</a:t>
            </a:r>
            <a:r>
              <a:rPr lang="fr-FR" sz="800" dirty="0">
                <a:effectLst/>
                <a:ea typeface="Raleway" panose="020B0003030101060003" pitchFamily="34" charset="0"/>
                <a:cs typeface="Times New Roman" panose="02020603050405020304" pitchFamily="18" charset="0"/>
              </a:rPr>
              <a:t> – </a:t>
            </a:r>
            <a:r>
              <a:rPr lang="fr-FR" sz="800" u="sng" dirty="0">
                <a:solidFill>
                  <a:srgbClr val="0000FF"/>
                </a:solidFill>
                <a:effectLst/>
                <a:ea typeface="Raleway" panose="020B0003030101060003" pitchFamily="34" charset="0"/>
                <a:cs typeface="Times New Roman" panose="02020603050405020304" pitchFamily="18" charset="0"/>
                <a:hlinkClick r:id="rId19"/>
              </a:rPr>
              <a:t>www.addheo.com</a:t>
            </a:r>
            <a:r>
              <a:rPr lang="fr-FR" sz="800" dirty="0">
                <a:solidFill>
                  <a:srgbClr val="0000FF"/>
                </a:solidFill>
                <a:effectLst/>
                <a:ea typeface="Raleway" panose="020B0003030101060003" pitchFamily="34" charset="0"/>
                <a:cs typeface="Times New Roman" panose="02020603050405020304" pitchFamily="18" charset="0"/>
              </a:rPr>
              <a:t> </a:t>
            </a:r>
            <a:endParaRPr lang="fr-FR" sz="800" dirty="0">
              <a:effectLst/>
              <a:ea typeface="Raleway" panose="020B0003030101060003" pitchFamily="34" charset="0"/>
              <a:cs typeface="Times New Roman" panose="02020603050405020304" pitchFamily="18" charset="0"/>
            </a:endParaRPr>
          </a:p>
        </p:txBody>
      </p:sp>
      <p:sp>
        <p:nvSpPr>
          <p:cNvPr id="18" name="Rectangle : avec coins arrondis en diagonale 17">
            <a:extLst>
              <a:ext uri="{FF2B5EF4-FFF2-40B4-BE49-F238E27FC236}">
                <a16:creationId xmlns:a16="http://schemas.microsoft.com/office/drawing/2014/main" id="{7B2BCAFF-E8E5-4768-C794-74B9EF13EE5F}"/>
              </a:ext>
            </a:extLst>
          </p:cNvPr>
          <p:cNvSpPr/>
          <p:nvPr/>
        </p:nvSpPr>
        <p:spPr>
          <a:xfrm>
            <a:off x="5126266" y="3411986"/>
            <a:ext cx="1482869" cy="553750"/>
          </a:xfrm>
          <a:prstGeom prst="round2DiagRect">
            <a:avLst/>
          </a:prstGeom>
          <a:noFill/>
          <a:ln w="190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19" name="Rectangle 18">
            <a:extLst>
              <a:ext uri="{FF2B5EF4-FFF2-40B4-BE49-F238E27FC236}">
                <a16:creationId xmlns:a16="http://schemas.microsoft.com/office/drawing/2014/main" id="{CEC8B037-1125-88DA-CEE5-A7E699920EAD}"/>
              </a:ext>
            </a:extLst>
          </p:cNvPr>
          <p:cNvSpPr/>
          <p:nvPr/>
        </p:nvSpPr>
        <p:spPr>
          <a:xfrm>
            <a:off x="5216995" y="3405149"/>
            <a:ext cx="1340432" cy="246221"/>
          </a:xfrm>
          <a:prstGeom prst="rect">
            <a:avLst/>
          </a:prstGeom>
        </p:spPr>
        <p:txBody>
          <a:bodyPr wrap="none">
            <a:spAutoFit/>
          </a:bodyPr>
          <a:lstStyle/>
          <a:p>
            <a:r>
              <a:rPr lang="fr-FR" sz="1000" b="1" dirty="0">
                <a:solidFill>
                  <a:srgbClr val="00B9AD"/>
                </a:solidFill>
              </a:rPr>
              <a:t>En cas de réclamation</a:t>
            </a:r>
          </a:p>
        </p:txBody>
      </p:sp>
      <p:sp>
        <p:nvSpPr>
          <p:cNvPr id="20" name="Rectangle 19">
            <a:extLst>
              <a:ext uri="{FF2B5EF4-FFF2-40B4-BE49-F238E27FC236}">
                <a16:creationId xmlns:a16="http://schemas.microsoft.com/office/drawing/2014/main" id="{562BA4E8-C6DF-8919-A775-B251A927B0EE}"/>
              </a:ext>
            </a:extLst>
          </p:cNvPr>
          <p:cNvSpPr/>
          <p:nvPr/>
        </p:nvSpPr>
        <p:spPr>
          <a:xfrm>
            <a:off x="577846" y="3417846"/>
            <a:ext cx="1598515" cy="246221"/>
          </a:xfrm>
          <a:prstGeom prst="rect">
            <a:avLst/>
          </a:prstGeom>
        </p:spPr>
        <p:txBody>
          <a:bodyPr wrap="none">
            <a:spAutoFit/>
          </a:bodyPr>
          <a:lstStyle/>
          <a:p>
            <a:r>
              <a:rPr lang="fr-FR" sz="1000" b="1" dirty="0">
                <a:solidFill>
                  <a:srgbClr val="00B9AD"/>
                </a:solidFill>
              </a:rPr>
              <a:t>Evaluation de la formation</a:t>
            </a:r>
          </a:p>
        </p:txBody>
      </p:sp>
      <p:sp>
        <p:nvSpPr>
          <p:cNvPr id="22" name="Rectangle 21">
            <a:extLst>
              <a:ext uri="{FF2B5EF4-FFF2-40B4-BE49-F238E27FC236}">
                <a16:creationId xmlns:a16="http://schemas.microsoft.com/office/drawing/2014/main" id="{DE9428C7-E779-4378-473C-8B1DAD787839}"/>
              </a:ext>
            </a:extLst>
          </p:cNvPr>
          <p:cNvSpPr/>
          <p:nvPr/>
        </p:nvSpPr>
        <p:spPr>
          <a:xfrm>
            <a:off x="586284" y="3634389"/>
            <a:ext cx="2757983" cy="253916"/>
          </a:xfrm>
          <a:prstGeom prst="rect">
            <a:avLst/>
          </a:prstGeom>
        </p:spPr>
        <p:txBody>
          <a:bodyPr wrap="square">
            <a:spAutoFit/>
          </a:bodyPr>
          <a:lstStyle/>
          <a:p>
            <a:r>
              <a:rPr lang="fr-FR" sz="1000" dirty="0"/>
              <a:t>Evaluation complétée à chaud </a:t>
            </a:r>
          </a:p>
        </p:txBody>
      </p:sp>
      <p:pic>
        <p:nvPicPr>
          <p:cNvPr id="23" name="Graphique 22" descr="Étoile d'évaluation avec un remplissage uni">
            <a:extLst>
              <a:ext uri="{FF2B5EF4-FFF2-40B4-BE49-F238E27FC236}">
                <a16:creationId xmlns:a16="http://schemas.microsoft.com/office/drawing/2014/main" id="{8C444BF2-B04C-9777-530A-A603145C5D6D}"/>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214758" y="3484052"/>
            <a:ext cx="404253" cy="404253"/>
          </a:xfrm>
          <a:prstGeom prst="rect">
            <a:avLst/>
          </a:prstGeom>
        </p:spPr>
      </p:pic>
      <p:sp>
        <p:nvSpPr>
          <p:cNvPr id="25" name="Rectangle : avec coins arrondis en diagonale 24">
            <a:extLst>
              <a:ext uri="{FF2B5EF4-FFF2-40B4-BE49-F238E27FC236}">
                <a16:creationId xmlns:a16="http://schemas.microsoft.com/office/drawing/2014/main" id="{FABC02A8-9988-62BB-CD26-A105E73859AC}"/>
              </a:ext>
            </a:extLst>
          </p:cNvPr>
          <p:cNvSpPr/>
          <p:nvPr/>
        </p:nvSpPr>
        <p:spPr>
          <a:xfrm>
            <a:off x="2361722" y="3415756"/>
            <a:ext cx="2658563" cy="545869"/>
          </a:xfrm>
          <a:prstGeom prst="round2DiagRect">
            <a:avLst/>
          </a:prstGeom>
          <a:noFill/>
          <a:ln w="190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26" name="Rectangle 25">
            <a:extLst>
              <a:ext uri="{FF2B5EF4-FFF2-40B4-BE49-F238E27FC236}">
                <a16:creationId xmlns:a16="http://schemas.microsoft.com/office/drawing/2014/main" id="{52B9DC50-3E56-B64E-38BB-EB15DDE765B1}"/>
              </a:ext>
            </a:extLst>
          </p:cNvPr>
          <p:cNvSpPr/>
          <p:nvPr/>
        </p:nvSpPr>
        <p:spPr>
          <a:xfrm>
            <a:off x="2770837" y="3415663"/>
            <a:ext cx="2269040" cy="246221"/>
          </a:xfrm>
          <a:prstGeom prst="rect">
            <a:avLst/>
          </a:prstGeom>
        </p:spPr>
        <p:txBody>
          <a:bodyPr wrap="square">
            <a:spAutoFit/>
          </a:bodyPr>
          <a:lstStyle/>
          <a:p>
            <a:r>
              <a:rPr lang="fr-FR" sz="1000" b="1" dirty="0">
                <a:solidFill>
                  <a:srgbClr val="00B9AD"/>
                </a:solidFill>
              </a:rPr>
              <a:t>Personnes en situation de handicap</a:t>
            </a:r>
          </a:p>
        </p:txBody>
      </p:sp>
      <p:pic>
        <p:nvPicPr>
          <p:cNvPr id="28" name="Graphique 27" descr="Fauteuil roulant contour">
            <a:extLst>
              <a:ext uri="{FF2B5EF4-FFF2-40B4-BE49-F238E27FC236}">
                <a16:creationId xmlns:a16="http://schemas.microsoft.com/office/drawing/2014/main" id="{C53E11A0-44BC-FD5A-4386-C55BDF1AF8AC}"/>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2385308" y="3497191"/>
            <a:ext cx="436975" cy="436975"/>
          </a:xfrm>
          <a:prstGeom prst="rect">
            <a:avLst/>
          </a:prstGeom>
        </p:spPr>
      </p:pic>
      <p:sp>
        <p:nvSpPr>
          <p:cNvPr id="29" name="Rectangle : avec coins arrondis en diagonale 28">
            <a:extLst>
              <a:ext uri="{FF2B5EF4-FFF2-40B4-BE49-F238E27FC236}">
                <a16:creationId xmlns:a16="http://schemas.microsoft.com/office/drawing/2014/main" id="{F6B57A20-1381-96C6-8798-75F05B2FF106}"/>
              </a:ext>
            </a:extLst>
          </p:cNvPr>
          <p:cNvSpPr/>
          <p:nvPr/>
        </p:nvSpPr>
        <p:spPr>
          <a:xfrm>
            <a:off x="202591" y="3426522"/>
            <a:ext cx="2079751" cy="553750"/>
          </a:xfrm>
          <a:prstGeom prst="round2DiagRect">
            <a:avLst/>
          </a:prstGeom>
          <a:noFill/>
          <a:ln w="190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30" name="Rectangle 29">
            <a:extLst>
              <a:ext uri="{FF2B5EF4-FFF2-40B4-BE49-F238E27FC236}">
                <a16:creationId xmlns:a16="http://schemas.microsoft.com/office/drawing/2014/main" id="{257EB793-287A-582F-9E5E-F15AAD0BA74D}"/>
              </a:ext>
            </a:extLst>
          </p:cNvPr>
          <p:cNvSpPr/>
          <p:nvPr/>
        </p:nvSpPr>
        <p:spPr>
          <a:xfrm>
            <a:off x="2774832" y="3592072"/>
            <a:ext cx="2269040" cy="415498"/>
          </a:xfrm>
          <a:prstGeom prst="rect">
            <a:avLst/>
          </a:prstGeom>
        </p:spPr>
        <p:txBody>
          <a:bodyPr wrap="square">
            <a:spAutoFit/>
          </a:bodyPr>
          <a:lstStyle/>
          <a:p>
            <a:r>
              <a:rPr lang="fr-FR" sz="1000" dirty="0"/>
              <a:t>Mise à disposition des salles par le client et validation de l’accessibilité </a:t>
            </a:r>
          </a:p>
        </p:txBody>
      </p:sp>
      <p:sp>
        <p:nvSpPr>
          <p:cNvPr id="31" name="Rectangle 30">
            <a:extLst>
              <a:ext uri="{FF2B5EF4-FFF2-40B4-BE49-F238E27FC236}">
                <a16:creationId xmlns:a16="http://schemas.microsoft.com/office/drawing/2014/main" id="{FCFC6A87-7B2F-7A34-6EC4-5398035472C7}"/>
              </a:ext>
            </a:extLst>
          </p:cNvPr>
          <p:cNvSpPr/>
          <p:nvPr/>
        </p:nvSpPr>
        <p:spPr>
          <a:xfrm>
            <a:off x="4979448" y="3593258"/>
            <a:ext cx="1776504" cy="400110"/>
          </a:xfrm>
          <a:prstGeom prst="rect">
            <a:avLst/>
          </a:prstGeom>
        </p:spPr>
        <p:txBody>
          <a:bodyPr wrap="square">
            <a:spAutoFit/>
          </a:bodyPr>
          <a:lstStyle/>
          <a:p>
            <a:pPr algn="ctr"/>
            <a:r>
              <a:rPr lang="fr-FR" sz="1000" dirty="0"/>
              <a:t> Contactez-nous à l’adresse : contact@addheo.com</a:t>
            </a:r>
          </a:p>
        </p:txBody>
      </p:sp>
    </p:spTree>
    <p:custDataLst>
      <p:tags r:id="rId1"/>
    </p:custDataLst>
    <p:extLst>
      <p:ext uri="{BB962C8B-B14F-4D97-AF65-F5344CB8AC3E}">
        <p14:creationId xmlns:p14="http://schemas.microsoft.com/office/powerpoint/2010/main" val="14219681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9E7C823A41BB41873F8C9C7F189801" ma:contentTypeVersion="15" ma:contentTypeDescription="Crée un document." ma:contentTypeScope="" ma:versionID="db09054f020718adf4539d6b06ed4986">
  <xsd:schema xmlns:xsd="http://www.w3.org/2001/XMLSchema" xmlns:xs="http://www.w3.org/2001/XMLSchema" xmlns:p="http://schemas.microsoft.com/office/2006/metadata/properties" xmlns:ns2="499a8afd-f461-4f01-b2d0-2cdbc0c3e2fa" xmlns:ns3="897e1438-0ae8-4595-bdb3-ce7447d869f8" targetNamespace="http://schemas.microsoft.com/office/2006/metadata/properties" ma:root="true" ma:fieldsID="c2e64b68d4f8a5a28c71941756b0dbf9" ns2:_="" ns3:_="">
    <xsd:import namespace="499a8afd-f461-4f01-b2d0-2cdbc0c3e2fa"/>
    <xsd:import namespace="897e1438-0ae8-4595-bdb3-ce7447d869f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9a8afd-f461-4f01-b2d0-2cdbc0c3e2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dd590e7e-6c39-4a52-bf6e-cbd2bad60f6a"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97e1438-0ae8-4595-bdb3-ce7447d869f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be781fa-a073-4ad8-ab1b-2efa2514161c}" ma:internalName="TaxCatchAll" ma:showField="CatchAllData" ma:web="897e1438-0ae8-4595-bdb3-ce7447d869f8">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97e1438-0ae8-4595-bdb3-ce7447d869f8" xsi:nil="true"/>
    <lcf76f155ced4ddcb4097134ff3c332f xmlns="499a8afd-f461-4f01-b2d0-2cdbc0c3e2f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2CC1DCE-54C3-40F4-AE38-1AB5802F3B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9a8afd-f461-4f01-b2d0-2cdbc0c3e2fa"/>
    <ds:schemaRef ds:uri="897e1438-0ae8-4595-bdb3-ce7447d86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B77B4E-FD67-4CE2-8982-C7263FEB0157}">
  <ds:schemaRefs>
    <ds:schemaRef ds:uri="http://schemas.microsoft.com/sharepoint/v3/contenttype/forms"/>
  </ds:schemaRefs>
</ds:datastoreItem>
</file>

<file path=customXml/itemProps3.xml><?xml version="1.0" encoding="utf-8"?>
<ds:datastoreItem xmlns:ds="http://schemas.openxmlformats.org/officeDocument/2006/customXml" ds:itemID="{F583D1D9-D9D9-4215-A863-5B6BC9CE921C}">
  <ds:schemaRefs>
    <ds:schemaRef ds:uri="http://schemas.microsoft.com/office/2006/metadata/properties"/>
    <ds:schemaRef ds:uri="http://schemas.microsoft.com/office/infopath/2007/PartnerControls"/>
    <ds:schemaRef ds:uri="897e1438-0ae8-4595-bdb3-ce7447d869f8"/>
    <ds:schemaRef ds:uri="499a8afd-f461-4f01-b2d0-2cdbc0c3e2fa"/>
  </ds:schemaRefs>
</ds:datastoreItem>
</file>

<file path=docProps/app.xml><?xml version="1.0" encoding="utf-8"?>
<Properties xmlns="http://schemas.openxmlformats.org/officeDocument/2006/extended-properties" xmlns:vt="http://schemas.openxmlformats.org/officeDocument/2006/docPropsVTypes">
  <Template>Office Theme</Template>
  <TotalTime>13</TotalTime>
  <Words>556</Words>
  <Application>Microsoft Office PowerPoint</Application>
  <PresentationFormat>Format A4 (210 x 297 mm)</PresentationFormat>
  <Paragraphs>60</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Raleway</vt:lpstr>
      <vt:lpstr>Times New Roman</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laetitia cayrel</dc:creator>
  <cp:lastModifiedBy>Anne MESTRALLET - ADDHEO</cp:lastModifiedBy>
  <cp:revision>31</cp:revision>
  <dcterms:created xsi:type="dcterms:W3CDTF">2020-03-19T10:37:53Z</dcterms:created>
  <dcterms:modified xsi:type="dcterms:W3CDTF">2025-01-30T13:18:48Z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823D6392-C06B-48BD-86F3-5F26BE11E459</vt:lpwstr>
  </property>
  <property fmtid="{D5CDD505-2E9C-101B-9397-08002B2CF9AE}" pid="3" name="ArticulatePath">
    <vt:lpwstr>Exemple programme - Sécurité</vt:lpwstr>
  </property>
  <property fmtid="{D5CDD505-2E9C-101B-9397-08002B2CF9AE}" pid="4" name="ContentTypeId">
    <vt:lpwstr>0x0101001A9E7C823A41BB41873F8C9C7F189801</vt:lpwstr>
  </property>
  <property fmtid="{D5CDD505-2E9C-101B-9397-08002B2CF9AE}" pid="5" name="Order">
    <vt:r8>4900</vt:r8>
  </property>
  <property fmtid="{D5CDD505-2E9C-101B-9397-08002B2CF9AE}" pid="6" name="MediaServiceImageTags">
    <vt:lpwstr/>
  </property>
</Properties>
</file>