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1B77"/>
    <a:srgbClr val="CE2D7E"/>
    <a:srgbClr val="F6A504"/>
    <a:srgbClr val="164291"/>
    <a:srgbClr val="898989"/>
    <a:srgbClr val="F7A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1C5949-231C-41B1-9188-2C18DD0BC886}" v="6" dt="2024-12-31T14:37:08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993" autoAdjust="0"/>
  </p:normalViewPr>
  <p:slideViewPr>
    <p:cSldViewPr snapToGrid="0">
      <p:cViewPr varScale="1">
        <p:scale>
          <a:sx n="57" d="100"/>
          <a:sy n="57" d="100"/>
        </p:scale>
        <p:origin x="2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le SIMONETTO - ADDHEO" userId="d3bcd287-162a-42f4-aafe-3015fd56aa0a" providerId="ADAL" clId="{5773C27F-CE55-4828-90EE-36171B51B341}"/>
    <pc:docChg chg="modSld">
      <pc:chgData name="Isabelle SIMONETTO - ADDHEO" userId="d3bcd287-162a-42f4-aafe-3015fd56aa0a" providerId="ADAL" clId="{5773C27F-CE55-4828-90EE-36171B51B341}" dt="2024-10-21T13:19:27.421" v="73" actId="20577"/>
      <pc:docMkLst>
        <pc:docMk/>
      </pc:docMkLst>
      <pc:sldChg chg="modSp mod">
        <pc:chgData name="Isabelle SIMONETTO - ADDHEO" userId="d3bcd287-162a-42f4-aafe-3015fd56aa0a" providerId="ADAL" clId="{5773C27F-CE55-4828-90EE-36171B51B341}" dt="2024-10-21T13:19:27.421" v="73" actId="20577"/>
        <pc:sldMkLst>
          <pc:docMk/>
          <pc:sldMk cId="1421968176" sldId="256"/>
        </pc:sldMkLst>
        <pc:spChg chg="mod">
          <ac:chgData name="Isabelle SIMONETTO - ADDHEO" userId="d3bcd287-162a-42f4-aafe-3015fd56aa0a" providerId="ADAL" clId="{5773C27F-CE55-4828-90EE-36171B51B341}" dt="2024-10-21T13:18:19.699" v="66" actId="20577"/>
          <ac:spMkLst>
            <pc:docMk/>
            <pc:sldMk cId="1421968176" sldId="256"/>
            <ac:spMk id="2" creationId="{CD85EEE5-EC6E-4CCD-AA08-ED7581C04BAF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3" creationId="{BA57F39D-FB62-46C0-B2F9-A92D3EDF8C00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21" creationId="{A56E4996-C4CA-4148-A611-8942726E4D60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24" creationId="{5B2B2B83-F30C-4D7F-AC9D-8524E88F75BA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27" creationId="{7DB61279-BA24-4137-A5F3-71F84FCC0431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37" creationId="{6756F246-51C1-4ABD-82E4-5CCE26CD3FA2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38" creationId="{DA05755C-7409-4B58-9DB8-B229D13BC971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39" creationId="{B1962A93-E0EF-43DA-B9EE-B7960CD0A954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40" creationId="{E705919C-0B69-43A6-A88F-9C4388EB9712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41" creationId="{3DE925E7-AFC4-46B1-B852-96B7370C2086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43" creationId="{7272920F-6CEF-4519-B306-6EEF586511E2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45" creationId="{C18341A6-D226-4A67-A847-7AA240509F37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46" creationId="{7EE50DD2-F4F3-44CF-859C-6351BDAFB0B0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47" creationId="{DA458F88-B7C2-4191-BEBD-F967285FEA8D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52" creationId="{A3DC95DC-D7E3-469C-9C35-F36CC1B703C1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73" creationId="{EC85D3D7-9A98-4776-ADBD-0BFB902B0066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136" creationId="{8F0262DC-D973-47AB-846C-39A60FECABA5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137" creationId="{521DE2E1-6EBD-4238-8448-073EDAA2A75A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138" creationId="{CD71B141-70F1-454A-80C4-81D4F934B4E7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139" creationId="{C04353F5-A344-4942-9C66-0963D79D82F8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140" creationId="{B02668F7-CF35-4442-9AE6-1DD1A8803F28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141" creationId="{E9D92843-4EDB-4599-B347-9DB5B272837B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142" creationId="{3E0CEEB9-21F2-435E-94B8-F4602027D63B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143" creationId="{E642104C-DE26-4F3D-9FB7-FF7954DF52E3}"/>
          </ac:spMkLst>
        </pc:spChg>
        <pc:spChg chg="mod">
          <ac:chgData name="Isabelle SIMONETTO - ADDHEO" userId="d3bcd287-162a-42f4-aafe-3015fd56aa0a" providerId="ADAL" clId="{5773C27F-CE55-4828-90EE-36171B51B341}" dt="2024-10-21T13:19:15.736" v="71" actId="1076"/>
          <ac:spMkLst>
            <pc:docMk/>
            <pc:sldMk cId="1421968176" sldId="256"/>
            <ac:spMk id="2048" creationId="{D78B027F-91E0-40C0-B5FD-D40AAFCBC638}"/>
          </ac:spMkLst>
        </pc:spChg>
        <pc:grpChg chg="mod">
          <ac:chgData name="Isabelle SIMONETTO - ADDHEO" userId="d3bcd287-162a-42f4-aafe-3015fd56aa0a" providerId="ADAL" clId="{5773C27F-CE55-4828-90EE-36171B51B341}" dt="2024-10-21T13:19:15.736" v="71" actId="1076"/>
          <ac:grpSpMkLst>
            <pc:docMk/>
            <pc:sldMk cId="1421968176" sldId="256"/>
            <ac:grpSpMk id="7" creationId="{17EAE616-5173-4028-BE02-447C80B36C03}"/>
          </ac:grpSpMkLst>
        </pc:grpChg>
        <pc:grpChg chg="mod">
          <ac:chgData name="Isabelle SIMONETTO - ADDHEO" userId="d3bcd287-162a-42f4-aafe-3015fd56aa0a" providerId="ADAL" clId="{5773C27F-CE55-4828-90EE-36171B51B341}" dt="2024-10-21T13:19:15.736" v="71" actId="1076"/>
          <ac:grpSpMkLst>
            <pc:docMk/>
            <pc:sldMk cId="1421968176" sldId="256"/>
            <ac:grpSpMk id="2049" creationId="{94FD0AF0-BDAB-48A6-8D07-888149A9EBA2}"/>
          </ac:grpSpMkLst>
        </pc:grpChg>
        <pc:picChg chg="mod">
          <ac:chgData name="Isabelle SIMONETTO - ADDHEO" userId="d3bcd287-162a-42f4-aafe-3015fd56aa0a" providerId="ADAL" clId="{5773C27F-CE55-4828-90EE-36171B51B341}" dt="2024-10-21T13:19:15.736" v="71" actId="1076"/>
          <ac:picMkLst>
            <pc:docMk/>
            <pc:sldMk cId="1421968176" sldId="256"/>
            <ac:picMk id="2055" creationId="{8B7F8E0B-3ACA-4C24-88F6-53915D03A5A7}"/>
          </ac:picMkLst>
        </pc:picChg>
        <pc:picChg chg="mod">
          <ac:chgData name="Isabelle SIMONETTO - ADDHEO" userId="d3bcd287-162a-42f4-aafe-3015fd56aa0a" providerId="ADAL" clId="{5773C27F-CE55-4828-90EE-36171B51B341}" dt="2024-10-21T13:19:15.736" v="71" actId="1076"/>
          <ac:picMkLst>
            <pc:docMk/>
            <pc:sldMk cId="1421968176" sldId="256"/>
            <ac:picMk id="2056" creationId="{458BD757-7F5F-41B0-A6C2-47A8B28A6F6E}"/>
          </ac:picMkLst>
        </pc:picChg>
        <pc:picChg chg="mod">
          <ac:chgData name="Isabelle SIMONETTO - ADDHEO" userId="d3bcd287-162a-42f4-aafe-3015fd56aa0a" providerId="ADAL" clId="{5773C27F-CE55-4828-90EE-36171B51B341}" dt="2024-10-21T13:19:15.736" v="71" actId="1076"/>
          <ac:picMkLst>
            <pc:docMk/>
            <pc:sldMk cId="1421968176" sldId="256"/>
            <ac:picMk id="2057" creationId="{7663C2F7-8814-408E-8D36-BD9CF0C2BA5D}"/>
          </ac:picMkLst>
        </pc:picChg>
        <pc:picChg chg="mod">
          <ac:chgData name="Isabelle SIMONETTO - ADDHEO" userId="d3bcd287-162a-42f4-aafe-3015fd56aa0a" providerId="ADAL" clId="{5773C27F-CE55-4828-90EE-36171B51B341}" dt="2024-10-21T13:19:15.736" v="71" actId="1076"/>
          <ac:picMkLst>
            <pc:docMk/>
            <pc:sldMk cId="1421968176" sldId="256"/>
            <ac:picMk id="2059" creationId="{D1D8F803-79AC-4487-BEA1-2508E4584840}"/>
          </ac:picMkLst>
        </pc:picChg>
      </pc:sldChg>
    </pc:docChg>
  </pc:docChgLst>
  <pc:docChgLst>
    <pc:chgData name="Anne MESTRALLET - ADDHEO" userId="de687681-0b6d-45bd-befe-869ac6f0faab" providerId="ADAL" clId="{0F1C5949-231C-41B1-9188-2C18DD0BC886}"/>
    <pc:docChg chg="undo redo custSel modSld">
      <pc:chgData name="Anne MESTRALLET - ADDHEO" userId="de687681-0b6d-45bd-befe-869ac6f0faab" providerId="ADAL" clId="{0F1C5949-231C-41B1-9188-2C18DD0BC886}" dt="2024-12-31T14:37:22.734" v="70" actId="2710"/>
      <pc:docMkLst>
        <pc:docMk/>
      </pc:docMkLst>
      <pc:sldChg chg="addSp delSp modSp mod">
        <pc:chgData name="Anne MESTRALLET - ADDHEO" userId="de687681-0b6d-45bd-befe-869ac6f0faab" providerId="ADAL" clId="{0F1C5949-231C-41B1-9188-2C18DD0BC886}" dt="2024-12-31T14:37:22.734" v="70" actId="2710"/>
        <pc:sldMkLst>
          <pc:docMk/>
          <pc:sldMk cId="1421968176" sldId="256"/>
        </pc:sldMkLst>
        <pc:spChg chg="add mod">
          <ac:chgData name="Anne MESTRALLET - ADDHEO" userId="de687681-0b6d-45bd-befe-869ac6f0faab" providerId="ADAL" clId="{0F1C5949-231C-41B1-9188-2C18DD0BC886}" dt="2024-12-31T14:35:59.701" v="62"/>
          <ac:spMkLst>
            <pc:docMk/>
            <pc:sldMk cId="1421968176" sldId="256"/>
            <ac:spMk id="11" creationId="{4E21BD3F-8DE5-BCCA-B7C7-60A87BF58D39}"/>
          </ac:spMkLst>
        </pc:spChg>
        <pc:spChg chg="del">
          <ac:chgData name="Anne MESTRALLET - ADDHEO" userId="de687681-0b6d-45bd-befe-869ac6f0faab" providerId="ADAL" clId="{0F1C5949-231C-41B1-9188-2C18DD0BC886}" dt="2024-12-31T14:03:50.584" v="0" actId="478"/>
          <ac:spMkLst>
            <pc:docMk/>
            <pc:sldMk cId="1421968176" sldId="256"/>
            <ac:spMk id="11" creationId="{7A81B465-D470-07E2-1BF3-084390620D7B}"/>
          </ac:spMkLst>
        </pc:spChg>
        <pc:spChg chg="add mod">
          <ac:chgData name="Anne MESTRALLET - ADDHEO" userId="de687681-0b6d-45bd-befe-869ac6f0faab" providerId="ADAL" clId="{0F1C5949-231C-41B1-9188-2C18DD0BC886}" dt="2024-12-31T14:35:59.701" v="62"/>
          <ac:spMkLst>
            <pc:docMk/>
            <pc:sldMk cId="1421968176" sldId="256"/>
            <ac:spMk id="12" creationId="{1C366B94-DEEB-3E5A-B150-764808079E18}"/>
          </ac:spMkLst>
        </pc:spChg>
        <pc:spChg chg="add mod">
          <ac:chgData name="Anne MESTRALLET - ADDHEO" userId="de687681-0b6d-45bd-befe-869ac6f0faab" providerId="ADAL" clId="{0F1C5949-231C-41B1-9188-2C18DD0BC886}" dt="2024-12-31T14:35:59.701" v="62"/>
          <ac:spMkLst>
            <pc:docMk/>
            <pc:sldMk cId="1421968176" sldId="256"/>
            <ac:spMk id="13" creationId="{9C0DB716-B8F2-35DF-3BC8-D14B684ECCBD}"/>
          </ac:spMkLst>
        </pc:spChg>
        <pc:spChg chg="add mod">
          <ac:chgData name="Anne MESTRALLET - ADDHEO" userId="de687681-0b6d-45bd-befe-869ac6f0faab" providerId="ADAL" clId="{0F1C5949-231C-41B1-9188-2C18DD0BC886}" dt="2024-12-31T14:36:25.981" v="66"/>
          <ac:spMkLst>
            <pc:docMk/>
            <pc:sldMk cId="1421968176" sldId="256"/>
            <ac:spMk id="14" creationId="{A40FE346-6A3D-4513-0F1A-FE0A7971924D}"/>
          </ac:spMkLst>
        </pc:spChg>
        <pc:spChg chg="add mod">
          <ac:chgData name="Anne MESTRALLET - ADDHEO" userId="de687681-0b6d-45bd-befe-869ac6f0faab" providerId="ADAL" clId="{0F1C5949-231C-41B1-9188-2C18DD0BC886}" dt="2024-12-31T14:36:25.981" v="66"/>
          <ac:spMkLst>
            <pc:docMk/>
            <pc:sldMk cId="1421968176" sldId="256"/>
            <ac:spMk id="15" creationId="{2CCD3D08-A937-305C-4D53-37102B1F4F34}"/>
          </ac:spMkLst>
        </pc:spChg>
        <pc:spChg chg="add mod">
          <ac:chgData name="Anne MESTRALLET - ADDHEO" userId="de687681-0b6d-45bd-befe-869ac6f0faab" providerId="ADAL" clId="{0F1C5949-231C-41B1-9188-2C18DD0BC886}" dt="2024-12-31T14:36:25.981" v="66"/>
          <ac:spMkLst>
            <pc:docMk/>
            <pc:sldMk cId="1421968176" sldId="256"/>
            <ac:spMk id="16" creationId="{21FB7979-0F3D-E28C-74D6-4BF0619A6498}"/>
          </ac:spMkLst>
        </pc:spChg>
        <pc:spChg chg="add mod">
          <ac:chgData name="Anne MESTRALLET - ADDHEO" userId="de687681-0b6d-45bd-befe-869ac6f0faab" providerId="ADAL" clId="{0F1C5949-231C-41B1-9188-2C18DD0BC886}" dt="2024-12-31T14:36:25.981" v="66"/>
          <ac:spMkLst>
            <pc:docMk/>
            <pc:sldMk cId="1421968176" sldId="256"/>
            <ac:spMk id="17" creationId="{95C8185B-B43F-E4EC-F8BA-8F8045361525}"/>
          </ac:spMkLst>
        </pc:spChg>
        <pc:spChg chg="add mod">
          <ac:chgData name="Anne MESTRALLET - ADDHEO" userId="de687681-0b6d-45bd-befe-869ac6f0faab" providerId="ADAL" clId="{0F1C5949-231C-41B1-9188-2C18DD0BC886}" dt="2024-12-31T14:36:25.981" v="66"/>
          <ac:spMkLst>
            <pc:docMk/>
            <pc:sldMk cId="1421968176" sldId="256"/>
            <ac:spMk id="19" creationId="{9465FBB1-EF63-492D-A198-2909CBB66A4B}"/>
          </ac:spMkLst>
        </pc:spChg>
        <pc:spChg chg="add mod">
          <ac:chgData name="Anne MESTRALLET - ADDHEO" userId="de687681-0b6d-45bd-befe-869ac6f0faab" providerId="ADAL" clId="{0F1C5949-231C-41B1-9188-2C18DD0BC886}" dt="2024-12-31T14:36:25.981" v="66"/>
          <ac:spMkLst>
            <pc:docMk/>
            <pc:sldMk cId="1421968176" sldId="256"/>
            <ac:spMk id="20" creationId="{08539B28-FD75-57EA-6981-F5C56968C95D}"/>
          </ac:spMkLst>
        </pc:spChg>
        <pc:spChg chg="add mod">
          <ac:chgData name="Anne MESTRALLET - ADDHEO" userId="de687681-0b6d-45bd-befe-869ac6f0faab" providerId="ADAL" clId="{0F1C5949-231C-41B1-9188-2C18DD0BC886}" dt="2024-12-31T14:36:42.107" v="67"/>
          <ac:spMkLst>
            <pc:docMk/>
            <pc:sldMk cId="1421968176" sldId="256"/>
            <ac:spMk id="23" creationId="{A2B249DD-8504-C476-A79B-FE43EDE53336}"/>
          </ac:spMkLst>
        </pc:spChg>
        <pc:spChg chg="add mod">
          <ac:chgData name="Anne MESTRALLET - ADDHEO" userId="de687681-0b6d-45bd-befe-869ac6f0faab" providerId="ADAL" clId="{0F1C5949-231C-41B1-9188-2C18DD0BC886}" dt="2024-12-31T14:36:53.705" v="68"/>
          <ac:spMkLst>
            <pc:docMk/>
            <pc:sldMk cId="1421968176" sldId="256"/>
            <ac:spMk id="25" creationId="{30BCCB00-6F31-8AA1-156E-A39DEC2018BB}"/>
          </ac:spMkLst>
        </pc:spChg>
        <pc:spChg chg="add mod">
          <ac:chgData name="Anne MESTRALLET - ADDHEO" userId="de687681-0b6d-45bd-befe-869ac6f0faab" providerId="ADAL" clId="{0F1C5949-231C-41B1-9188-2C18DD0BC886}" dt="2024-12-31T14:37:08.536" v="69"/>
          <ac:spMkLst>
            <pc:docMk/>
            <pc:sldMk cId="1421968176" sldId="256"/>
            <ac:spMk id="26" creationId="{B07A340D-D9E4-E5E0-2A01-003DA713A5F2}"/>
          </ac:spMkLst>
        </pc:spChg>
        <pc:spChg chg="mod">
          <ac:chgData name="Anne MESTRALLET - ADDHEO" userId="de687681-0b6d-45bd-befe-869ac6f0faab" providerId="ADAL" clId="{0F1C5949-231C-41B1-9188-2C18DD0BC886}" dt="2024-12-31T14:37:22.734" v="70" actId="2710"/>
          <ac:spMkLst>
            <pc:docMk/>
            <pc:sldMk cId="1421968176" sldId="256"/>
            <ac:spMk id="42" creationId="{889B8D89-4174-483E-9450-488CFE154D9E}"/>
          </ac:spMkLst>
        </pc:spChg>
        <pc:spChg chg="mod">
          <ac:chgData name="Anne MESTRALLET - ADDHEO" userId="de687681-0b6d-45bd-befe-869ac6f0faab" providerId="ADAL" clId="{0F1C5949-231C-41B1-9188-2C18DD0BC886}" dt="2024-12-31T14:21:07.390" v="52" actId="14100"/>
          <ac:spMkLst>
            <pc:docMk/>
            <pc:sldMk cId="1421968176" sldId="256"/>
            <ac:spMk id="53" creationId="{843360CC-F783-4544-A554-BFCCC875AE6F}"/>
          </ac:spMkLst>
        </pc:spChg>
        <pc:spChg chg="mod">
          <ac:chgData name="Anne MESTRALLET - ADDHEO" userId="de687681-0b6d-45bd-befe-869ac6f0faab" providerId="ADAL" clId="{0F1C5949-231C-41B1-9188-2C18DD0BC886}" dt="2024-12-31T14:21:19.985" v="53" actId="1076"/>
          <ac:spMkLst>
            <pc:docMk/>
            <pc:sldMk cId="1421968176" sldId="256"/>
            <ac:spMk id="55" creationId="{11E529C4-BFAE-408C-B003-E270CD939295}"/>
          </ac:spMkLst>
        </pc:spChg>
        <pc:spChg chg="mod">
          <ac:chgData name="Anne MESTRALLET - ADDHEO" userId="de687681-0b6d-45bd-befe-869ac6f0faab" providerId="ADAL" clId="{0F1C5949-231C-41B1-9188-2C18DD0BC886}" dt="2024-12-31T14:21:38.572" v="54" actId="14100"/>
          <ac:spMkLst>
            <pc:docMk/>
            <pc:sldMk cId="1421968176" sldId="256"/>
            <ac:spMk id="58" creationId="{E8EDBE83-6835-47E4-B7B4-48F9A52DA87C}"/>
          </ac:spMkLst>
        </pc:spChg>
        <pc:spChg chg="mod">
          <ac:chgData name="Anne MESTRALLET - ADDHEO" userId="de687681-0b6d-45bd-befe-869ac6f0faab" providerId="ADAL" clId="{0F1C5949-231C-41B1-9188-2C18DD0BC886}" dt="2024-12-31T14:19:09.971" v="20" actId="1038"/>
          <ac:spMkLst>
            <pc:docMk/>
            <pc:sldMk cId="1421968176" sldId="256"/>
            <ac:spMk id="64" creationId="{FFB491EA-12AC-4FA9-9D87-8A328E94AA76}"/>
          </ac:spMkLst>
        </pc:spChg>
        <pc:spChg chg="mod">
          <ac:chgData name="Anne MESTRALLET - ADDHEO" userId="de687681-0b6d-45bd-befe-869ac6f0faab" providerId="ADAL" clId="{0F1C5949-231C-41B1-9188-2C18DD0BC886}" dt="2024-12-31T14:19:18.652" v="25" actId="14100"/>
          <ac:spMkLst>
            <pc:docMk/>
            <pc:sldMk cId="1421968176" sldId="256"/>
            <ac:spMk id="67" creationId="{F7E9820E-62F9-4D21-83AE-2E5E149A5CF3}"/>
          </ac:spMkLst>
        </pc:spChg>
        <pc:spChg chg="mod">
          <ac:chgData name="Anne MESTRALLET - ADDHEO" userId="de687681-0b6d-45bd-befe-869ac6f0faab" providerId="ADAL" clId="{0F1C5949-231C-41B1-9188-2C18DD0BC886}" dt="2024-12-31T14:22:11.545" v="59" actId="14100"/>
          <ac:spMkLst>
            <pc:docMk/>
            <pc:sldMk cId="1421968176" sldId="256"/>
            <ac:spMk id="69" creationId="{9D9A098B-EE76-4520-8110-C70BD21D6E33}"/>
          </ac:spMkLst>
        </pc:spChg>
        <pc:spChg chg="mod">
          <ac:chgData name="Anne MESTRALLET - ADDHEO" userId="de687681-0b6d-45bd-befe-869ac6f0faab" providerId="ADAL" clId="{0F1C5949-231C-41B1-9188-2C18DD0BC886}" dt="2024-12-31T14:19:27.208" v="26" actId="1036"/>
          <ac:spMkLst>
            <pc:docMk/>
            <pc:sldMk cId="1421968176" sldId="256"/>
            <ac:spMk id="70" creationId="{1474D60A-57FE-440E-99A0-39A76B5092AB}"/>
          </ac:spMkLst>
        </pc:spChg>
        <pc:spChg chg="del mod">
          <ac:chgData name="Anne MESTRALLET - ADDHEO" userId="de687681-0b6d-45bd-befe-869ac6f0faab" providerId="ADAL" clId="{0F1C5949-231C-41B1-9188-2C18DD0BC886}" dt="2024-12-31T14:36:12.655" v="64" actId="478"/>
          <ac:spMkLst>
            <pc:docMk/>
            <pc:sldMk cId="1421968176" sldId="256"/>
            <ac:spMk id="72" creationId="{6D831D48-B35A-4374-81A7-09F04C20E27D}"/>
          </ac:spMkLst>
        </pc:spChg>
        <pc:spChg chg="mod">
          <ac:chgData name="Anne MESTRALLET - ADDHEO" userId="de687681-0b6d-45bd-befe-869ac6f0faab" providerId="ADAL" clId="{0F1C5949-231C-41B1-9188-2C18DD0BC886}" dt="2024-12-31T14:21:52.569" v="56" actId="14100"/>
          <ac:spMkLst>
            <pc:docMk/>
            <pc:sldMk cId="1421968176" sldId="256"/>
            <ac:spMk id="76" creationId="{396415CA-D3B4-4102-B3B6-4997B155E9EA}"/>
          </ac:spMkLst>
        </pc:spChg>
        <pc:spChg chg="mod">
          <ac:chgData name="Anne MESTRALLET - ADDHEO" userId="de687681-0b6d-45bd-befe-869ac6f0faab" providerId="ADAL" clId="{0F1C5949-231C-41B1-9188-2C18DD0BC886}" dt="2024-12-31T14:19:32.618" v="28" actId="1036"/>
          <ac:spMkLst>
            <pc:docMk/>
            <pc:sldMk cId="1421968176" sldId="256"/>
            <ac:spMk id="77" creationId="{02178DC2-BC7A-4CE4-9265-8D22BAEC67F5}"/>
          </ac:spMkLst>
        </pc:spChg>
        <pc:spChg chg="del mod">
          <ac:chgData name="Anne MESTRALLET - ADDHEO" userId="de687681-0b6d-45bd-befe-869ac6f0faab" providerId="ADAL" clId="{0F1C5949-231C-41B1-9188-2C18DD0BC886}" dt="2024-12-31T14:36:12.655" v="64" actId="478"/>
          <ac:spMkLst>
            <pc:docMk/>
            <pc:sldMk cId="1421968176" sldId="256"/>
            <ac:spMk id="78" creationId="{0B146117-3DF1-439F-80FE-91C6B8F20D2A}"/>
          </ac:spMkLst>
        </pc:spChg>
        <pc:spChg chg="del">
          <ac:chgData name="Anne MESTRALLET - ADDHEO" userId="de687681-0b6d-45bd-befe-869ac6f0faab" providerId="ADAL" clId="{0F1C5949-231C-41B1-9188-2C18DD0BC886}" dt="2024-12-31T14:36:12.655" v="64" actId="478"/>
          <ac:spMkLst>
            <pc:docMk/>
            <pc:sldMk cId="1421968176" sldId="256"/>
            <ac:spMk id="79" creationId="{7EAB9771-F170-4F0A-B95C-282B13F5DA7A}"/>
          </ac:spMkLst>
        </pc:spChg>
        <pc:spChg chg="mod">
          <ac:chgData name="Anne MESTRALLET - ADDHEO" userId="de687681-0b6d-45bd-befe-869ac6f0faab" providerId="ADAL" clId="{0F1C5949-231C-41B1-9188-2C18DD0BC886}" dt="2024-12-31T14:21:47.578" v="55" actId="14100"/>
          <ac:spMkLst>
            <pc:docMk/>
            <pc:sldMk cId="1421968176" sldId="256"/>
            <ac:spMk id="80" creationId="{FDFFB5A8-DB6E-415E-8A1A-551963E41FD8}"/>
          </ac:spMkLst>
        </pc:spChg>
        <pc:spChg chg="mod">
          <ac:chgData name="Anne MESTRALLET - ADDHEO" userId="de687681-0b6d-45bd-befe-869ac6f0faab" providerId="ADAL" clId="{0F1C5949-231C-41B1-9188-2C18DD0BC886}" dt="2024-12-31T14:21:55.370" v="57" actId="14100"/>
          <ac:spMkLst>
            <pc:docMk/>
            <pc:sldMk cId="1421968176" sldId="256"/>
            <ac:spMk id="81" creationId="{6278BB3B-8F91-43ED-9271-C10CB0F34F70}"/>
          </ac:spMkLst>
        </pc:spChg>
        <pc:spChg chg="mod">
          <ac:chgData name="Anne MESTRALLET - ADDHEO" userId="de687681-0b6d-45bd-befe-869ac6f0faab" providerId="ADAL" clId="{0F1C5949-231C-41B1-9188-2C18DD0BC886}" dt="2024-12-31T14:19:55.398" v="34" actId="1036"/>
          <ac:spMkLst>
            <pc:docMk/>
            <pc:sldMk cId="1421968176" sldId="256"/>
            <ac:spMk id="82" creationId="{E645CE1A-3251-4B0B-8107-CA7AA7D18E2B}"/>
          </ac:spMkLst>
        </pc:spChg>
        <pc:spChg chg="mod">
          <ac:chgData name="Anne MESTRALLET - ADDHEO" userId="de687681-0b6d-45bd-befe-869ac6f0faab" providerId="ADAL" clId="{0F1C5949-231C-41B1-9188-2C18DD0BC886}" dt="2024-12-31T14:20:11.982" v="39" actId="1035"/>
          <ac:spMkLst>
            <pc:docMk/>
            <pc:sldMk cId="1421968176" sldId="256"/>
            <ac:spMk id="83" creationId="{2AE2C5CC-2DE9-46BE-9DE1-9FC6B2DB8D69}"/>
          </ac:spMkLst>
        </pc:spChg>
        <pc:spChg chg="mod">
          <ac:chgData name="Anne MESTRALLET - ADDHEO" userId="de687681-0b6d-45bd-befe-869ac6f0faab" providerId="ADAL" clId="{0F1C5949-231C-41B1-9188-2C18DD0BC886}" dt="2024-12-31T14:18:53.958" v="12" actId="20577"/>
          <ac:spMkLst>
            <pc:docMk/>
            <pc:sldMk cId="1421968176" sldId="256"/>
            <ac:spMk id="84" creationId="{507F3AC8-694C-4218-B3CC-0B2AB5F2705C}"/>
          </ac:spMkLst>
        </pc:spChg>
        <pc:spChg chg="del">
          <ac:chgData name="Anne MESTRALLET - ADDHEO" userId="de687681-0b6d-45bd-befe-869ac6f0faab" providerId="ADAL" clId="{0F1C5949-231C-41B1-9188-2C18DD0BC886}" dt="2024-12-31T14:36:12.655" v="64" actId="478"/>
          <ac:spMkLst>
            <pc:docMk/>
            <pc:sldMk cId="1421968176" sldId="256"/>
            <ac:spMk id="86" creationId="{44D0D057-CFC9-478F-B4B5-018EF63422CE}"/>
          </ac:spMkLst>
        </pc:spChg>
        <pc:spChg chg="del mod">
          <ac:chgData name="Anne MESTRALLET - ADDHEO" userId="de687681-0b6d-45bd-befe-869ac6f0faab" providerId="ADAL" clId="{0F1C5949-231C-41B1-9188-2C18DD0BC886}" dt="2024-12-31T14:36:12.655" v="64" actId="478"/>
          <ac:spMkLst>
            <pc:docMk/>
            <pc:sldMk cId="1421968176" sldId="256"/>
            <ac:spMk id="87" creationId="{7F65D081-2103-44ED-959A-8CA531C3341F}"/>
          </ac:spMkLst>
        </pc:spChg>
        <pc:spChg chg="del mod">
          <ac:chgData name="Anne MESTRALLET - ADDHEO" userId="de687681-0b6d-45bd-befe-869ac6f0faab" providerId="ADAL" clId="{0F1C5949-231C-41B1-9188-2C18DD0BC886}" dt="2024-12-31T14:36:15.209" v="65" actId="478"/>
          <ac:spMkLst>
            <pc:docMk/>
            <pc:sldMk cId="1421968176" sldId="256"/>
            <ac:spMk id="90" creationId="{21F68827-4FCA-4245-9C6B-EB3F17F5529D}"/>
          </ac:spMkLst>
        </pc:spChg>
        <pc:picChg chg="del">
          <ac:chgData name="Anne MESTRALLET - ADDHEO" userId="de687681-0b6d-45bd-befe-869ac6f0faab" providerId="ADAL" clId="{0F1C5949-231C-41B1-9188-2C18DD0BC886}" dt="2024-12-31T14:36:12.655" v="64" actId="478"/>
          <ac:picMkLst>
            <pc:docMk/>
            <pc:sldMk cId="1421968176" sldId="256"/>
            <ac:picMk id="6" creationId="{EB690114-490D-4FCC-9C89-34CB57734F15}"/>
          </ac:picMkLst>
        </pc:picChg>
        <pc:picChg chg="del">
          <ac:chgData name="Anne MESTRALLET - ADDHEO" userId="de687681-0b6d-45bd-befe-869ac6f0faab" providerId="ADAL" clId="{0F1C5949-231C-41B1-9188-2C18DD0BC886}" dt="2024-12-31T14:36:12.655" v="64" actId="478"/>
          <ac:picMkLst>
            <pc:docMk/>
            <pc:sldMk cId="1421968176" sldId="256"/>
            <ac:picMk id="8" creationId="{0C07032D-1592-49E1-AAD0-51B4EECC82D1}"/>
          </ac:picMkLst>
        </pc:picChg>
        <pc:picChg chg="add mod">
          <ac:chgData name="Anne MESTRALLET - ADDHEO" userId="de687681-0b6d-45bd-befe-869ac6f0faab" providerId="ADAL" clId="{0F1C5949-231C-41B1-9188-2C18DD0BC886}" dt="2024-12-31T14:36:25.981" v="66"/>
          <ac:picMkLst>
            <pc:docMk/>
            <pc:sldMk cId="1421968176" sldId="256"/>
            <ac:picMk id="18" creationId="{2C933FC0-4A91-13C3-42A6-5A448447809B}"/>
          </ac:picMkLst>
        </pc:picChg>
        <pc:picChg chg="add mod">
          <ac:chgData name="Anne MESTRALLET - ADDHEO" userId="de687681-0b6d-45bd-befe-869ac6f0faab" providerId="ADAL" clId="{0F1C5949-231C-41B1-9188-2C18DD0BC886}" dt="2024-12-31T14:36:25.981" v="66"/>
          <ac:picMkLst>
            <pc:docMk/>
            <pc:sldMk cId="1421968176" sldId="256"/>
            <ac:picMk id="22" creationId="{F0EA8E68-97D6-20B8-BA83-BB34A7F8B722}"/>
          </ac:picMkLst>
        </pc:picChg>
      </pc:sldChg>
    </pc:docChg>
  </pc:docChgLst>
  <pc:docChgLst>
    <pc:chgData name="Anne MESTRALLET - ADDHEO" userId="de687681-0b6d-45bd-befe-869ac6f0faab" providerId="ADAL" clId="{78B2A9B7-71C1-4891-B276-86D71D30238C}"/>
    <pc:docChg chg="modSld">
      <pc:chgData name="Anne MESTRALLET - ADDHEO" userId="de687681-0b6d-45bd-befe-869ac6f0faab" providerId="ADAL" clId="{78B2A9B7-71C1-4891-B276-86D71D30238C}" dt="2024-10-02T08:27:25.058" v="37" actId="1038"/>
      <pc:docMkLst>
        <pc:docMk/>
      </pc:docMkLst>
      <pc:sldChg chg="modSp mod">
        <pc:chgData name="Anne MESTRALLET - ADDHEO" userId="de687681-0b6d-45bd-befe-869ac6f0faab" providerId="ADAL" clId="{78B2A9B7-71C1-4891-B276-86D71D30238C}" dt="2024-10-02T08:27:25.058" v="37" actId="1038"/>
        <pc:sldMkLst>
          <pc:docMk/>
          <pc:sldMk cId="1421968176" sldId="256"/>
        </pc:sldMkLst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2" creationId="{CD85EEE5-EC6E-4CCD-AA08-ED7581C04BAF}"/>
          </ac:spMkLst>
        </pc:spChg>
        <pc:spChg chg="mod">
          <ac:chgData name="Anne MESTRALLET - ADDHEO" userId="de687681-0b6d-45bd-befe-869ac6f0faab" providerId="ADAL" clId="{78B2A9B7-71C1-4891-B276-86D71D30238C}" dt="2024-10-02T08:26:18.058" v="23" actId="403"/>
          <ac:spMkLst>
            <pc:docMk/>
            <pc:sldMk cId="1421968176" sldId="256"/>
            <ac:spMk id="4" creationId="{15C9414A-DCCC-3A18-B8CF-B50759DC785B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42" creationId="{889B8D89-4174-483E-9450-488CFE154D9E}"/>
          </ac:spMkLst>
        </pc:spChg>
        <pc:spChg chg="mod">
          <ac:chgData name="Anne MESTRALLET - ADDHEO" userId="de687681-0b6d-45bd-befe-869ac6f0faab" providerId="ADAL" clId="{78B2A9B7-71C1-4891-B276-86D71D30238C}" dt="2024-10-02T08:26:32.004" v="27" actId="403"/>
          <ac:spMkLst>
            <pc:docMk/>
            <pc:sldMk cId="1421968176" sldId="256"/>
            <ac:spMk id="44" creationId="{122A290A-6785-4D15-B536-9C0F135FCA83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49" creationId="{E8A30E96-935E-440C-9B6C-305E4F682F06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50" creationId="{3ECF9A7B-3B29-4599-A3E3-218AFB3C35A3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53" creationId="{843360CC-F783-4544-A554-BFCCC875AE6F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54" creationId="{674F3AC6-0F3B-43C3-A999-3F4772DBCEEF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55" creationId="{11E529C4-BFAE-408C-B003-E270CD939295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56" creationId="{CB68DE7C-DB12-4F3D-82C1-211B9BD8E9C2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58" creationId="{E8EDBE83-6835-47E4-B7B4-48F9A52DA87C}"/>
          </ac:spMkLst>
        </pc:spChg>
        <pc:spChg chg="mod">
          <ac:chgData name="Anne MESTRALLET - ADDHEO" userId="de687681-0b6d-45bd-befe-869ac6f0faab" providerId="ADAL" clId="{78B2A9B7-71C1-4891-B276-86D71D30238C}" dt="2024-10-02T08:26:52.848" v="32" actId="20577"/>
          <ac:spMkLst>
            <pc:docMk/>
            <pc:sldMk cId="1421968176" sldId="256"/>
            <ac:spMk id="59" creationId="{EE408D47-A951-4AD8-9116-27112A6EC9F9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60" creationId="{B7C43374-180E-4573-8DEF-6509F2134E2E}"/>
          </ac:spMkLst>
        </pc:spChg>
        <pc:spChg chg="mod">
          <ac:chgData name="Anne MESTRALLET - ADDHEO" userId="de687681-0b6d-45bd-befe-869ac6f0faab" providerId="ADAL" clId="{78B2A9B7-71C1-4891-B276-86D71D30238C}" dt="2024-10-02T08:26:45.238" v="31" actId="1035"/>
          <ac:spMkLst>
            <pc:docMk/>
            <pc:sldMk cId="1421968176" sldId="256"/>
            <ac:spMk id="61" creationId="{DC812BAF-6240-46AB-BB27-C6ADD54D70A9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63" creationId="{223D2A94-972B-4795-89D8-4F1C16BC8123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64" creationId="{FFB491EA-12AC-4FA9-9D87-8A328E94AA76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65" creationId="{F8D494D6-E9D0-44A1-AF84-720BCE85721E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66" creationId="{7A1348FB-B56A-47D8-9819-FD1043004F78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67" creationId="{F7E9820E-62F9-4D21-83AE-2E5E149A5CF3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69" creationId="{9D9A098B-EE76-4520-8110-C70BD21D6E33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70" creationId="{1474D60A-57FE-440E-99A0-39A76B5092AB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71" creationId="{7AD73B4B-8D79-4364-8783-F6B0388B41C5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72" creationId="{6D831D48-B35A-4374-81A7-09F04C20E27D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76" creationId="{396415CA-D3B4-4102-B3B6-4997B155E9EA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77" creationId="{02178DC2-BC7A-4CE4-9265-8D22BAEC67F5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78" creationId="{0B146117-3DF1-439F-80FE-91C6B8F20D2A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79" creationId="{7EAB9771-F170-4F0A-B95C-282B13F5DA7A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80" creationId="{FDFFB5A8-DB6E-415E-8A1A-551963E41FD8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81" creationId="{6278BB3B-8F91-43ED-9271-C10CB0F34F70}"/>
          </ac:spMkLst>
        </pc:spChg>
        <pc:spChg chg="mod">
          <ac:chgData name="Anne MESTRALLET - ADDHEO" userId="de687681-0b6d-45bd-befe-869ac6f0faab" providerId="ADAL" clId="{78B2A9B7-71C1-4891-B276-86D71D30238C}" dt="2024-10-02T08:27:21.034" v="35" actId="1038"/>
          <ac:spMkLst>
            <pc:docMk/>
            <pc:sldMk cId="1421968176" sldId="256"/>
            <ac:spMk id="82" creationId="{E645CE1A-3251-4B0B-8107-CA7AA7D18E2B}"/>
          </ac:spMkLst>
        </pc:spChg>
        <pc:spChg chg="mod">
          <ac:chgData name="Anne MESTRALLET - ADDHEO" userId="de687681-0b6d-45bd-befe-869ac6f0faab" providerId="ADAL" clId="{78B2A9B7-71C1-4891-B276-86D71D30238C}" dt="2024-10-02T08:27:25.058" v="37" actId="1038"/>
          <ac:spMkLst>
            <pc:docMk/>
            <pc:sldMk cId="1421968176" sldId="256"/>
            <ac:spMk id="83" creationId="{2AE2C5CC-2DE9-46BE-9DE1-9FC6B2DB8D69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84" creationId="{507F3AC8-694C-4218-B3CC-0B2AB5F2705C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86" creationId="{44D0D057-CFC9-478F-B4B5-018EF63422CE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87" creationId="{7F65D081-2103-44ED-959A-8CA531C3341F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90" creationId="{21F68827-4FCA-4245-9C6B-EB3F17F5529D}"/>
          </ac:spMkLst>
        </pc:spChg>
        <pc:spChg chg="mod">
          <ac:chgData name="Anne MESTRALLET - ADDHEO" userId="de687681-0b6d-45bd-befe-869ac6f0faab" providerId="ADAL" clId="{78B2A9B7-71C1-4891-B276-86D71D30238C}" dt="2024-10-02T08:26:10.847" v="21" actId="2711"/>
          <ac:spMkLst>
            <pc:docMk/>
            <pc:sldMk cId="1421968176" sldId="256"/>
            <ac:spMk id="2050" creationId="{FDB6D08A-41BD-48B4-8B22-A5416051A7D0}"/>
          </ac:spMkLst>
        </pc:spChg>
        <pc:grpChg chg="mod">
          <ac:chgData name="Anne MESTRALLET - ADDHEO" userId="de687681-0b6d-45bd-befe-869ac6f0faab" providerId="ADAL" clId="{78B2A9B7-71C1-4891-B276-86D71D30238C}" dt="2024-10-02T08:26:10.847" v="21" actId="2711"/>
          <ac:grpSpMkLst>
            <pc:docMk/>
            <pc:sldMk cId="1421968176" sldId="256"/>
            <ac:grpSpMk id="2049" creationId="{94FD0AF0-BDAB-48A6-8D07-888149A9EBA2}"/>
          </ac:grpSpMkLst>
        </pc:grpChg>
        <pc:picChg chg="mod">
          <ac:chgData name="Anne MESTRALLET - ADDHEO" userId="de687681-0b6d-45bd-befe-869ac6f0faab" providerId="ADAL" clId="{78B2A9B7-71C1-4891-B276-86D71D30238C}" dt="2024-10-02T08:26:10.847" v="21" actId="2711"/>
          <ac:picMkLst>
            <pc:docMk/>
            <pc:sldMk cId="1421968176" sldId="256"/>
            <ac:picMk id="5" creationId="{D15DF3FF-E21C-4C47-8ED8-A9B6CBFE3326}"/>
          </ac:picMkLst>
        </pc:picChg>
        <pc:picChg chg="mod">
          <ac:chgData name="Anne MESTRALLET - ADDHEO" userId="de687681-0b6d-45bd-befe-869ac6f0faab" providerId="ADAL" clId="{78B2A9B7-71C1-4891-B276-86D71D30238C}" dt="2024-10-02T08:26:10.847" v="21" actId="2711"/>
          <ac:picMkLst>
            <pc:docMk/>
            <pc:sldMk cId="1421968176" sldId="256"/>
            <ac:picMk id="6" creationId="{EB690114-490D-4FCC-9C89-34CB57734F15}"/>
          </ac:picMkLst>
        </pc:picChg>
        <pc:picChg chg="mod">
          <ac:chgData name="Anne MESTRALLET - ADDHEO" userId="de687681-0b6d-45bd-befe-869ac6f0faab" providerId="ADAL" clId="{78B2A9B7-71C1-4891-B276-86D71D30238C}" dt="2024-10-02T08:26:10.847" v="21" actId="2711"/>
          <ac:picMkLst>
            <pc:docMk/>
            <pc:sldMk cId="1421968176" sldId="256"/>
            <ac:picMk id="8" creationId="{0C07032D-1592-49E1-AAD0-51B4EECC82D1}"/>
          </ac:picMkLst>
        </pc:picChg>
        <pc:picChg chg="mod">
          <ac:chgData name="Anne MESTRALLET - ADDHEO" userId="de687681-0b6d-45bd-befe-869ac6f0faab" providerId="ADAL" clId="{78B2A9B7-71C1-4891-B276-86D71D30238C}" dt="2024-10-02T08:27:04.581" v="33" actId="1076"/>
          <ac:picMkLst>
            <pc:docMk/>
            <pc:sldMk cId="1421968176" sldId="256"/>
            <ac:picMk id="9" creationId="{0D3F624B-8AD0-F91E-BBA5-5F5C9F38EE79}"/>
          </ac:picMkLst>
        </pc:picChg>
        <pc:picChg chg="mod">
          <ac:chgData name="Anne MESTRALLET - ADDHEO" userId="de687681-0b6d-45bd-befe-869ac6f0faab" providerId="ADAL" clId="{78B2A9B7-71C1-4891-B276-86D71D30238C}" dt="2024-10-02T08:26:10.847" v="21" actId="2711"/>
          <ac:picMkLst>
            <pc:docMk/>
            <pc:sldMk cId="1421968176" sldId="256"/>
            <ac:picMk id="10" creationId="{DE754660-BB24-400B-80D0-C84803916EBA}"/>
          </ac:picMkLst>
        </pc:picChg>
        <pc:picChg chg="mod">
          <ac:chgData name="Anne MESTRALLET - ADDHEO" userId="de687681-0b6d-45bd-befe-869ac6f0faab" providerId="ADAL" clId="{78B2A9B7-71C1-4891-B276-86D71D30238C}" dt="2024-10-02T08:26:10.847" v="21" actId="2711"/>
          <ac:picMkLst>
            <pc:docMk/>
            <pc:sldMk cId="1421968176" sldId="256"/>
            <ac:picMk id="51" creationId="{31AA33E6-2171-4452-A87C-63C2A5DC3857}"/>
          </ac:picMkLst>
        </pc:picChg>
        <pc:picChg chg="mod">
          <ac:chgData name="Anne MESTRALLET - ADDHEO" userId="de687681-0b6d-45bd-befe-869ac6f0faab" providerId="ADAL" clId="{78B2A9B7-71C1-4891-B276-86D71D30238C}" dt="2024-10-02T08:26:10.847" v="21" actId="2711"/>
          <ac:picMkLst>
            <pc:docMk/>
            <pc:sldMk cId="1421968176" sldId="256"/>
            <ac:picMk id="62" creationId="{2449DACA-D804-47C4-AD90-DC8EA00CDE9A}"/>
          </ac:picMkLst>
        </pc:picChg>
        <pc:picChg chg="mod">
          <ac:chgData name="Anne MESTRALLET - ADDHEO" userId="de687681-0b6d-45bd-befe-869ac6f0faab" providerId="ADAL" clId="{78B2A9B7-71C1-4891-B276-86D71D30238C}" dt="2024-10-02T08:26:10.847" v="21" actId="2711"/>
          <ac:picMkLst>
            <pc:docMk/>
            <pc:sldMk cId="1421968176" sldId="256"/>
            <ac:picMk id="74" creationId="{EE4A7B33-5C9D-489E-9B24-F05C3E68FECD}"/>
          </ac:picMkLst>
        </pc:picChg>
        <pc:picChg chg="mod">
          <ac:chgData name="Anne MESTRALLET - ADDHEO" userId="de687681-0b6d-45bd-befe-869ac6f0faab" providerId="ADAL" clId="{78B2A9B7-71C1-4891-B276-86D71D30238C}" dt="2024-10-02T08:26:10.847" v="21" actId="2711"/>
          <ac:picMkLst>
            <pc:docMk/>
            <pc:sldMk cId="1421968176" sldId="256"/>
            <ac:picMk id="75" creationId="{6F1C4396-1839-4DCE-B9DD-FF9E4124067E}"/>
          </ac:picMkLst>
        </pc:picChg>
        <pc:picChg chg="mod">
          <ac:chgData name="Anne MESTRALLET - ADDHEO" userId="de687681-0b6d-45bd-befe-869ac6f0faab" providerId="ADAL" clId="{78B2A9B7-71C1-4891-B276-86D71D30238C}" dt="2024-10-02T08:26:10.847" v="21" actId="2711"/>
          <ac:picMkLst>
            <pc:docMk/>
            <pc:sldMk cId="1421968176" sldId="256"/>
            <ac:picMk id="2051" creationId="{1923E8C4-F487-4297-9E00-A3397D8C40C6}"/>
          </ac:picMkLst>
        </pc:picChg>
      </pc:sldChg>
    </pc:docChg>
  </pc:docChgLst>
  <pc:docChgLst>
    <pc:chgData name="Isabelle SIMONETTO - ADDHEO" userId="d3bcd287-162a-42f4-aafe-3015fd56aa0a" providerId="ADAL" clId="{6F60F8D0-27F8-4406-A536-F0A2879AF660}"/>
    <pc:docChg chg="modSld">
      <pc:chgData name="Isabelle SIMONETTO - ADDHEO" userId="d3bcd287-162a-42f4-aafe-3015fd56aa0a" providerId="ADAL" clId="{6F60F8D0-27F8-4406-A536-F0A2879AF660}" dt="2024-11-21T16:19:24.294" v="113" actId="20577"/>
      <pc:docMkLst>
        <pc:docMk/>
      </pc:docMkLst>
      <pc:sldChg chg="modSp mod">
        <pc:chgData name="Isabelle SIMONETTO - ADDHEO" userId="d3bcd287-162a-42f4-aafe-3015fd56aa0a" providerId="ADAL" clId="{6F60F8D0-27F8-4406-A536-F0A2879AF660}" dt="2024-11-21T16:19:24.294" v="113" actId="20577"/>
        <pc:sldMkLst>
          <pc:docMk/>
          <pc:sldMk cId="142196817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75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79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0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4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04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95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31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10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86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24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58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6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hyperlink" Target="mailto:contact@addheo.com" TargetMode="External"/><Relationship Id="rId3" Type="http://schemas.openxmlformats.org/officeDocument/2006/relationships/image" Target="../media/image1.png"/><Relationship Id="rId21" Type="http://schemas.openxmlformats.org/officeDocument/2006/relationships/image" Target="../media/image17.sv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1.sv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png"/><Relationship Id="rId20" Type="http://schemas.openxmlformats.org/officeDocument/2006/relationships/image" Target="../media/image16.png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0.pn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23" Type="http://schemas.openxmlformats.org/officeDocument/2006/relationships/image" Target="../media/image19.svg"/><Relationship Id="rId10" Type="http://schemas.openxmlformats.org/officeDocument/2006/relationships/image" Target="../media/image8.png"/><Relationship Id="rId19" Type="http://schemas.openxmlformats.org/officeDocument/2006/relationships/hyperlink" Target="http://www.addheo.com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889B8D89-4174-483E-9450-488CFE154D9E}"/>
              </a:ext>
            </a:extLst>
          </p:cNvPr>
          <p:cNvSpPr/>
          <p:nvPr/>
        </p:nvSpPr>
        <p:spPr>
          <a:xfrm>
            <a:off x="194570" y="1376069"/>
            <a:ext cx="3740189" cy="1453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 indent="-841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/>
              <a:t>Différencier les différentes mémoires et leur fonctionnement.</a:t>
            </a:r>
          </a:p>
          <a:p>
            <a:pPr marL="87313" lvl="0" indent="-841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/>
              <a:t>Reconnaître les facteurs susceptibles de perturber la mémorisation.</a:t>
            </a:r>
          </a:p>
          <a:p>
            <a:pPr marL="87313" lvl="0" indent="-841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/>
              <a:t>Décrire les ingrédients nécessaires à une bonne mémorisation.</a:t>
            </a:r>
          </a:p>
          <a:p>
            <a:pPr marL="87313" lvl="0" indent="-841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/>
              <a:t>Tester et acquérir des stratégies d’apprentissage efficaces.</a:t>
            </a:r>
          </a:p>
          <a:p>
            <a:pPr marL="87313" lvl="0" indent="-841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/>
              <a:t>Identifier pourquoi les perceptions varient d’un individu à l’autre.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22A290A-6785-4D15-B536-9C0F135FCA83}"/>
              </a:ext>
            </a:extLst>
          </p:cNvPr>
          <p:cNvSpPr/>
          <p:nvPr/>
        </p:nvSpPr>
        <p:spPr>
          <a:xfrm>
            <a:off x="1083475" y="883085"/>
            <a:ext cx="9889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rgbClr val="E81B77"/>
                </a:solidFill>
              </a:rPr>
              <a:t>Objectifs </a:t>
            </a:r>
            <a:endParaRPr lang="fr-FR" sz="1600" dirty="0">
              <a:solidFill>
                <a:srgbClr val="E81B77"/>
              </a:solidFill>
            </a:endParaRPr>
          </a:p>
        </p:txBody>
      </p:sp>
      <p:sp>
        <p:nvSpPr>
          <p:cNvPr id="49" name="Rectangle : avec coins arrondis en diagonale 48">
            <a:extLst>
              <a:ext uri="{FF2B5EF4-FFF2-40B4-BE49-F238E27FC236}">
                <a16:creationId xmlns:a16="http://schemas.microsoft.com/office/drawing/2014/main" id="{E8A30E96-935E-440C-9B6C-305E4F682F06}"/>
              </a:ext>
            </a:extLst>
          </p:cNvPr>
          <p:cNvSpPr/>
          <p:nvPr/>
        </p:nvSpPr>
        <p:spPr>
          <a:xfrm>
            <a:off x="237182" y="705485"/>
            <a:ext cx="3745148" cy="2268539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3ECF9A7B-3B29-4599-A3E3-218AFB3C35A3}"/>
              </a:ext>
            </a:extLst>
          </p:cNvPr>
          <p:cNvSpPr/>
          <p:nvPr/>
        </p:nvSpPr>
        <p:spPr>
          <a:xfrm>
            <a:off x="142567" y="1040439"/>
            <a:ext cx="216000" cy="216000"/>
          </a:xfrm>
          <a:prstGeom prst="ellipse">
            <a:avLst/>
          </a:prstGeom>
          <a:solidFill>
            <a:srgbClr val="CE2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pic>
        <p:nvPicPr>
          <p:cNvPr id="51" name="Image 50">
            <a:extLst>
              <a:ext uri="{FF2B5EF4-FFF2-40B4-BE49-F238E27FC236}">
                <a16:creationId xmlns:a16="http://schemas.microsoft.com/office/drawing/2014/main" id="{31AA33E6-2171-4452-A87C-63C2A5DC38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399" y="802156"/>
            <a:ext cx="504641" cy="452437"/>
          </a:xfrm>
          <a:prstGeom prst="rect">
            <a:avLst/>
          </a:prstGeom>
        </p:spPr>
      </p:pic>
      <p:sp>
        <p:nvSpPr>
          <p:cNvPr id="53" name="Rectangle : avec coins arrondis en diagonale 52">
            <a:extLst>
              <a:ext uri="{FF2B5EF4-FFF2-40B4-BE49-F238E27FC236}">
                <a16:creationId xmlns:a16="http://schemas.microsoft.com/office/drawing/2014/main" id="{843360CC-F783-4544-A554-BFCCC875AE6F}"/>
              </a:ext>
            </a:extLst>
          </p:cNvPr>
          <p:cNvSpPr/>
          <p:nvPr/>
        </p:nvSpPr>
        <p:spPr>
          <a:xfrm>
            <a:off x="4135135" y="711201"/>
            <a:ext cx="2518669" cy="3067016"/>
          </a:xfrm>
          <a:prstGeom prst="round2DiagRect">
            <a:avLst/>
          </a:prstGeom>
          <a:solidFill>
            <a:srgbClr val="E81B7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68DE7C-DB12-4F3D-82C1-211B9BD8E9C2}"/>
              </a:ext>
            </a:extLst>
          </p:cNvPr>
          <p:cNvSpPr/>
          <p:nvPr/>
        </p:nvSpPr>
        <p:spPr>
          <a:xfrm>
            <a:off x="4970531" y="825826"/>
            <a:ext cx="1530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</a:rPr>
              <a:t>Moyens pédagogiques  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1E529C4-BFAE-408C-B003-E270CD939295}"/>
              </a:ext>
            </a:extLst>
          </p:cNvPr>
          <p:cNvSpPr/>
          <p:nvPr/>
        </p:nvSpPr>
        <p:spPr>
          <a:xfrm>
            <a:off x="4135135" y="1505742"/>
            <a:ext cx="2562867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schemeClr val="bg1"/>
                </a:solidFill>
              </a:rPr>
              <a:t>Les apports théoriques qui permettent d’appréhender les différentes stratégies d’apprentissage sont systématiquement mis en parallèle avec des exercices pratiques.</a:t>
            </a:r>
          </a:p>
          <a:p>
            <a:r>
              <a:rPr lang="fr-FR" sz="1050" dirty="0">
                <a:solidFill>
                  <a:schemeClr val="bg1"/>
                </a:solidFill>
              </a:rPr>
              <a:t>Les stagiaires auto-évaluent leurs « performances » tout au long des sessions. Le travail se fait en complète interactivité.</a:t>
            </a:r>
          </a:p>
          <a:p>
            <a:r>
              <a:rPr lang="fr-FR" sz="1050" dirty="0">
                <a:solidFill>
                  <a:schemeClr val="bg1"/>
                </a:solidFill>
              </a:rPr>
              <a:t>Un support de travail est remis à chaque participant.</a:t>
            </a:r>
          </a:p>
        </p:txBody>
      </p:sp>
      <p:sp>
        <p:nvSpPr>
          <p:cNvPr id="58" name="Rectangle : avec coins arrondis en diagonale 57">
            <a:extLst>
              <a:ext uri="{FF2B5EF4-FFF2-40B4-BE49-F238E27FC236}">
                <a16:creationId xmlns:a16="http://schemas.microsoft.com/office/drawing/2014/main" id="{E8EDBE83-6835-47E4-B7B4-48F9A52DA87C}"/>
              </a:ext>
            </a:extLst>
          </p:cNvPr>
          <p:cNvSpPr/>
          <p:nvPr/>
        </p:nvSpPr>
        <p:spPr>
          <a:xfrm>
            <a:off x="218189" y="3039436"/>
            <a:ext cx="3764141" cy="738780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7C43374-180E-4573-8DEF-6509F2134E2E}"/>
              </a:ext>
            </a:extLst>
          </p:cNvPr>
          <p:cNvSpPr/>
          <p:nvPr/>
        </p:nvSpPr>
        <p:spPr>
          <a:xfrm>
            <a:off x="862435" y="3057954"/>
            <a:ext cx="10436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E81B77"/>
                </a:solidFill>
              </a:rPr>
              <a:t>Intervenante </a:t>
            </a:r>
            <a:endParaRPr lang="fr-FR" sz="1200" dirty="0">
              <a:solidFill>
                <a:srgbClr val="E81B77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E408D47-A951-4AD8-9116-27112A6EC9F9}"/>
              </a:ext>
            </a:extLst>
          </p:cNvPr>
          <p:cNvSpPr/>
          <p:nvPr/>
        </p:nvSpPr>
        <p:spPr>
          <a:xfrm>
            <a:off x="858351" y="3268141"/>
            <a:ext cx="19554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b="1" dirty="0"/>
              <a:t>Isabelle SIMONETTO  </a:t>
            </a:r>
          </a:p>
          <a:p>
            <a:r>
              <a:rPr lang="fr-FR" sz="1050" dirty="0"/>
              <a:t>Docteure en Neurosciences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C812BAF-6240-46AB-BB27-C6ADD54D70A9}"/>
              </a:ext>
            </a:extLst>
          </p:cNvPr>
          <p:cNvSpPr/>
          <p:nvPr/>
        </p:nvSpPr>
        <p:spPr>
          <a:xfrm>
            <a:off x="955105" y="5314364"/>
            <a:ext cx="385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E81B77"/>
                </a:solidFill>
              </a:rPr>
              <a:t>Programme </a:t>
            </a:r>
            <a:r>
              <a:rPr lang="fr-FR" sz="1600" dirty="0">
                <a:solidFill>
                  <a:srgbClr val="E81B77"/>
                </a:solidFill>
              </a:rPr>
              <a:t>(à titre indicatif)</a:t>
            </a:r>
          </a:p>
        </p:txBody>
      </p:sp>
      <p:sp>
        <p:nvSpPr>
          <p:cNvPr id="63" name="Rectangle : avec coins arrondis en diagonale 62">
            <a:extLst>
              <a:ext uri="{FF2B5EF4-FFF2-40B4-BE49-F238E27FC236}">
                <a16:creationId xmlns:a16="http://schemas.microsoft.com/office/drawing/2014/main" id="{223D2A94-972B-4795-89D8-4F1C16BC8123}"/>
              </a:ext>
            </a:extLst>
          </p:cNvPr>
          <p:cNvSpPr/>
          <p:nvPr/>
        </p:nvSpPr>
        <p:spPr>
          <a:xfrm>
            <a:off x="237182" y="5185228"/>
            <a:ext cx="6416622" cy="4284232"/>
          </a:xfrm>
          <a:prstGeom prst="round2DiagRect">
            <a:avLst>
              <a:gd name="adj1" fmla="val 5947"/>
              <a:gd name="adj2" fmla="val 0"/>
            </a:avLst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2449DACA-D804-47C4-AD90-DC8EA00CD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458" y="5253822"/>
            <a:ext cx="570432" cy="530975"/>
          </a:xfrm>
          <a:prstGeom prst="rect">
            <a:avLst/>
          </a:prstGeom>
        </p:spPr>
      </p:pic>
      <p:sp>
        <p:nvSpPr>
          <p:cNvPr id="65" name="Ellipse 64">
            <a:extLst>
              <a:ext uri="{FF2B5EF4-FFF2-40B4-BE49-F238E27FC236}">
                <a16:creationId xmlns:a16="http://schemas.microsoft.com/office/drawing/2014/main" id="{F8D494D6-E9D0-44A1-AF84-720BCE85721E}"/>
              </a:ext>
            </a:extLst>
          </p:cNvPr>
          <p:cNvSpPr/>
          <p:nvPr/>
        </p:nvSpPr>
        <p:spPr>
          <a:xfrm>
            <a:off x="142567" y="5341258"/>
            <a:ext cx="216000" cy="214154"/>
          </a:xfrm>
          <a:prstGeom prst="ellipse">
            <a:avLst/>
          </a:prstGeom>
          <a:solidFill>
            <a:srgbClr val="E81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7A1348FB-B56A-47D8-9819-FD1043004F78}"/>
              </a:ext>
            </a:extLst>
          </p:cNvPr>
          <p:cNvSpPr/>
          <p:nvPr/>
        </p:nvSpPr>
        <p:spPr>
          <a:xfrm>
            <a:off x="142567" y="3171815"/>
            <a:ext cx="216000" cy="214154"/>
          </a:xfrm>
          <a:prstGeom prst="ellipse">
            <a:avLst/>
          </a:prstGeom>
          <a:solidFill>
            <a:srgbClr val="E81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85EEE5-EC6E-4CCD-AA08-ED7581C04BAF}"/>
              </a:ext>
            </a:extLst>
          </p:cNvPr>
          <p:cNvSpPr/>
          <p:nvPr/>
        </p:nvSpPr>
        <p:spPr>
          <a:xfrm>
            <a:off x="927544" y="5653030"/>
            <a:ext cx="556932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b="1" dirty="0">
                <a:ea typeface="Raleway" panose="020B0503030101060003" pitchFamily="34" charset="0"/>
                <a:cs typeface="Times New Roman" panose="02020603050405020304" pitchFamily="18" charset="0"/>
              </a:rPr>
              <a:t>I. Introduction</a:t>
            </a:r>
            <a:endParaRPr lang="fr-FR" sz="1050" dirty="0">
              <a:ea typeface="Raleway" panose="020B0503030101060003" pitchFamily="34" charset="0"/>
              <a:cs typeface="Times New Roman" panose="02020603050405020304" pitchFamily="18" charset="0"/>
            </a:endParaRPr>
          </a:p>
          <a:p>
            <a:pPr marL="722313" lvl="0" indent="-368300" algn="just">
              <a:buFont typeface="+mj-lt"/>
              <a:buAutoNum type="alphaUcPeriod"/>
              <a:tabLst>
                <a:tab pos="447675" algn="l"/>
              </a:tabLst>
            </a:pPr>
            <a:r>
              <a:rPr lang="fr-FR" sz="1000" dirty="0"/>
              <a:t>Tout ce que vous savez sur la mémoire : travail en sous-groupe</a:t>
            </a:r>
          </a:p>
          <a:p>
            <a:pPr marL="722313" lvl="0" indent="-368300" algn="just">
              <a:buFont typeface="+mj-lt"/>
              <a:buAutoNum type="alphaUcPeriod"/>
              <a:tabLst>
                <a:tab pos="447675" algn="l"/>
              </a:tabLst>
            </a:pPr>
            <a:r>
              <a:rPr lang="fr-FR" sz="1000" dirty="0"/>
              <a:t>Neurosciences du 21ème siècle et mémoire</a:t>
            </a:r>
          </a:p>
          <a:p>
            <a:pPr marL="722313" lvl="0" indent="-368300" algn="just">
              <a:buFont typeface="+mj-lt"/>
              <a:buAutoNum type="alphaUcPeriod"/>
              <a:tabLst>
                <a:tab pos="447675" algn="l"/>
              </a:tabLst>
            </a:pPr>
            <a:r>
              <a:rPr lang="fr-FR" sz="1000" dirty="0"/>
              <a:t>Exercices</a:t>
            </a:r>
          </a:p>
          <a:p>
            <a:pPr marL="540385" algn="just">
              <a:tabLst>
                <a:tab pos="447675" algn="l"/>
              </a:tabLst>
            </a:pPr>
            <a:r>
              <a:rPr lang="fr-FR" sz="800" dirty="0">
                <a:ea typeface="Raleway" panose="020B0503030101060003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050" b="1" dirty="0">
                <a:ea typeface="Raleway" panose="020B0503030101060003" pitchFamily="34" charset="0"/>
                <a:cs typeface="Times New Roman" panose="02020603050405020304" pitchFamily="18" charset="0"/>
              </a:rPr>
              <a:t>II. Fonctionnement de la mémoire</a:t>
            </a:r>
            <a:endParaRPr lang="fr-FR" sz="1050" dirty="0">
              <a:ea typeface="Raleway" panose="020B0503030101060003" pitchFamily="34" charset="0"/>
              <a:cs typeface="Times New Roman" panose="02020603050405020304" pitchFamily="18" charset="0"/>
            </a:endParaRPr>
          </a:p>
          <a:p>
            <a:pPr marL="722313" lvl="0" indent="-368300">
              <a:buFont typeface="+mj-lt"/>
              <a:buAutoNum type="alphaUcPeriod"/>
              <a:tabLst>
                <a:tab pos="540385" algn="l"/>
              </a:tabLst>
            </a:pPr>
            <a:r>
              <a:rPr lang="fr-FR" sz="1000" dirty="0"/>
              <a:t>Les 7 paramètres nécessaires à une bonne mémorisation</a:t>
            </a:r>
          </a:p>
          <a:p>
            <a:pPr marL="722313" lvl="0" indent="-368300">
              <a:buFont typeface="+mj-lt"/>
              <a:buAutoNum type="alphaUcPeriod"/>
              <a:tabLst>
                <a:tab pos="540385" algn="l"/>
              </a:tabLst>
            </a:pPr>
            <a:r>
              <a:rPr lang="fr-FR" sz="1000" dirty="0"/>
              <a:t>Les fondements neurobiologiques de la mémorisation</a:t>
            </a:r>
          </a:p>
          <a:p>
            <a:pPr marL="540385">
              <a:tabLst>
                <a:tab pos="540385" algn="l"/>
              </a:tabLst>
            </a:pPr>
            <a:r>
              <a:rPr lang="fr-FR" sz="800" dirty="0">
                <a:ea typeface="Times New Roman" panose="02020603050405020304" pitchFamily="18" charset="0"/>
              </a:rPr>
              <a:t> </a:t>
            </a:r>
          </a:p>
          <a:p>
            <a:r>
              <a:rPr lang="fr-FR" sz="1050" b="1" dirty="0">
                <a:ea typeface="Raleway" panose="020B0503030101060003" pitchFamily="34" charset="0"/>
                <a:cs typeface="Times New Roman" panose="02020603050405020304" pitchFamily="18" charset="0"/>
              </a:rPr>
              <a:t>III. Mémoire à court terme et mémoire à long terme</a:t>
            </a:r>
            <a:endParaRPr lang="fr-FR" sz="1050" dirty="0">
              <a:ea typeface="Raleway" panose="020B0503030101060003" pitchFamily="34" charset="0"/>
              <a:cs typeface="Times New Roman" panose="02020603050405020304" pitchFamily="18" charset="0"/>
            </a:endParaRPr>
          </a:p>
          <a:p>
            <a:pPr marL="717550" lvl="0" indent="-358775">
              <a:buFont typeface="+mj-lt"/>
              <a:buAutoNum type="alphaUcPeriod"/>
              <a:tabLst>
                <a:tab pos="540385" algn="l"/>
              </a:tabLst>
            </a:pPr>
            <a:r>
              <a:rPr lang="fr-FR" sz="1000" dirty="0"/>
              <a:t>Mémoire à court terme</a:t>
            </a:r>
          </a:p>
          <a:p>
            <a:pPr marL="896938" lvl="1" indent="-179388">
              <a:buFont typeface="+mj-lt"/>
              <a:buAutoNum type="alphaLcPeriod"/>
            </a:pPr>
            <a:r>
              <a:rPr lang="fr-FR" sz="1000" dirty="0"/>
              <a:t>Propriétés</a:t>
            </a:r>
          </a:p>
          <a:p>
            <a:pPr marL="896938" lvl="1" indent="-179388">
              <a:buFont typeface="+mj-lt"/>
              <a:buAutoNum type="alphaLcPeriod"/>
            </a:pPr>
            <a:r>
              <a:rPr lang="fr-FR" sz="1000" dirty="0"/>
              <a:t>Fonction</a:t>
            </a:r>
          </a:p>
          <a:p>
            <a:pPr marL="896938" lvl="1" indent="-179388">
              <a:buFont typeface="+mj-lt"/>
              <a:buAutoNum type="alphaLcPeriod"/>
            </a:pPr>
            <a:r>
              <a:rPr lang="fr-FR" sz="1000" dirty="0"/>
              <a:t>Évaluation</a:t>
            </a:r>
          </a:p>
          <a:p>
            <a:pPr marL="717550" lvl="0" indent="-358775">
              <a:buFont typeface="+mj-lt"/>
              <a:buAutoNum type="alphaUcPeriod"/>
            </a:pPr>
            <a:r>
              <a:rPr lang="fr-FR" sz="1000" dirty="0"/>
              <a:t>Mémoire à long terme</a:t>
            </a:r>
          </a:p>
          <a:p>
            <a:pPr marL="896938" lvl="1" indent="-179388">
              <a:buFont typeface="+mj-lt"/>
              <a:buAutoNum type="alphaLcPeriod"/>
            </a:pPr>
            <a:r>
              <a:rPr lang="fr-FR" sz="1000" dirty="0"/>
              <a:t>Propriétés</a:t>
            </a:r>
          </a:p>
          <a:p>
            <a:pPr marL="896938" lvl="1" indent="-179388">
              <a:buFont typeface="+mj-lt"/>
              <a:buAutoNum type="alphaLcPeriod"/>
            </a:pPr>
            <a:r>
              <a:rPr lang="fr-FR" sz="1000" dirty="0"/>
              <a:t>Les différentes étapes et exercices : Codage – Consolidation – Rappel</a:t>
            </a:r>
          </a:p>
          <a:p>
            <a:pPr marL="1260475"/>
            <a:r>
              <a:rPr lang="fr-FR" sz="800" dirty="0">
                <a:ea typeface="Times New Roman" panose="02020603050405020304" pitchFamily="18" charset="0"/>
              </a:rPr>
              <a:t> </a:t>
            </a:r>
          </a:p>
          <a:p>
            <a:r>
              <a:rPr lang="fr-FR" sz="1050" b="1" dirty="0">
                <a:ea typeface="Raleway" panose="020B0503030101060003" pitchFamily="34" charset="0"/>
                <a:cs typeface="Times New Roman" panose="02020603050405020304" pitchFamily="18" charset="0"/>
              </a:rPr>
              <a:t>IV. Comment améliorer son potentiel ?</a:t>
            </a:r>
            <a:endParaRPr lang="fr-FR" sz="1050" dirty="0">
              <a:ea typeface="Raleway" panose="020B0503030101060003" pitchFamily="34" charset="0"/>
              <a:cs typeface="Times New Roman" panose="02020603050405020304" pitchFamily="18" charset="0"/>
            </a:endParaRPr>
          </a:p>
          <a:p>
            <a:pPr marL="717550" lvl="0" indent="-358775">
              <a:buFont typeface="+mj-lt"/>
              <a:buAutoNum type="alphaUcPeriod"/>
              <a:tabLst>
                <a:tab pos="540385" algn="l"/>
              </a:tabLst>
            </a:pPr>
            <a:r>
              <a:rPr lang="fr-FR" sz="1000" dirty="0"/>
              <a:t>Les stratégies de mémorisation efficaces</a:t>
            </a:r>
          </a:p>
          <a:p>
            <a:pPr marL="717550" lvl="0" indent="-358775">
              <a:buFont typeface="+mj-lt"/>
              <a:buAutoNum type="alphaUcPeriod"/>
              <a:tabLst>
                <a:tab pos="540385" algn="l"/>
              </a:tabLst>
            </a:pPr>
            <a:r>
              <a:rPr lang="fr-FR" sz="1000" dirty="0"/>
              <a:t>Principes communs à toutes les stratégies</a:t>
            </a:r>
          </a:p>
          <a:p>
            <a:pPr marL="717550" lvl="0" indent="-358775">
              <a:buFont typeface="+mj-lt"/>
              <a:buAutoNum type="alphaUcPeriod"/>
              <a:tabLst>
                <a:tab pos="540385" algn="l"/>
              </a:tabLst>
            </a:pPr>
            <a:r>
              <a:rPr lang="fr-FR" sz="1000" dirty="0"/>
              <a:t>Toutes les applications possibles dans la vie professionnelle et personnelle</a:t>
            </a:r>
          </a:p>
          <a:p>
            <a:pPr marL="540385">
              <a:tabLst>
                <a:tab pos="540385" algn="l"/>
              </a:tabLst>
            </a:pPr>
            <a:r>
              <a:rPr lang="fr-FR" sz="1000" dirty="0"/>
              <a:t> </a:t>
            </a:r>
          </a:p>
          <a:p>
            <a:r>
              <a:rPr lang="fr-FR" sz="1050" b="1" dirty="0">
                <a:ea typeface="Raleway" panose="020B0503030101060003" pitchFamily="34" charset="0"/>
                <a:cs typeface="Times New Roman" panose="02020603050405020304" pitchFamily="18" charset="0"/>
              </a:rPr>
              <a:t>V. Bilan et évaluation de la formation</a:t>
            </a:r>
            <a:r>
              <a:rPr lang="fr-FR" sz="1050" dirty="0">
                <a:ea typeface="Times New Roman" panose="02020603050405020304" pitchFamily="18" charset="0"/>
              </a:rPr>
              <a:t> </a:t>
            </a:r>
            <a:endParaRPr lang="fr-FR" sz="1050" dirty="0">
              <a:effectLst/>
              <a:ea typeface="Times New Roman" panose="02020603050405020304" pitchFamily="18" charset="0"/>
            </a:endParaRPr>
          </a:p>
        </p:txBody>
      </p:sp>
      <p:grpSp>
        <p:nvGrpSpPr>
          <p:cNvPr id="2049" name="Groupe 2048">
            <a:extLst>
              <a:ext uri="{FF2B5EF4-FFF2-40B4-BE49-F238E27FC236}">
                <a16:creationId xmlns:a16="http://schemas.microsoft.com/office/drawing/2014/main" id="{94FD0AF0-BDAB-48A6-8D07-888149A9EBA2}"/>
              </a:ext>
            </a:extLst>
          </p:cNvPr>
          <p:cNvGrpSpPr/>
          <p:nvPr/>
        </p:nvGrpSpPr>
        <p:grpSpPr>
          <a:xfrm>
            <a:off x="0" y="-169277"/>
            <a:ext cx="6906916" cy="848092"/>
            <a:chOff x="0" y="-169277"/>
            <a:chExt cx="6906916" cy="848092"/>
          </a:xfrm>
        </p:grpSpPr>
        <p:sp>
          <p:nvSpPr>
            <p:cNvPr id="3" name="Rectangle 21">
              <a:extLst>
                <a:ext uri="{FF2B5EF4-FFF2-40B4-BE49-F238E27FC236}">
                  <a16:creationId xmlns:a16="http://schemas.microsoft.com/office/drawing/2014/main" id="{BA57F39D-FB62-46C0-B2F9-A92D3EDF8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169277"/>
              <a:ext cx="18473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 sz="1600"/>
            </a:p>
          </p:txBody>
        </p:sp>
        <p:grpSp>
          <p:nvGrpSpPr>
            <p:cNvPr id="7" name="Group 1">
              <a:extLst>
                <a:ext uri="{FF2B5EF4-FFF2-40B4-BE49-F238E27FC236}">
                  <a16:creationId xmlns:a16="http://schemas.microsoft.com/office/drawing/2014/main" id="{17EAE616-5173-4028-BE02-447C80B36C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70" y="0"/>
              <a:ext cx="6710721" cy="678815"/>
              <a:chOff x="22" y="0"/>
              <a:chExt cx="11048" cy="1069"/>
            </a:xfrm>
          </p:grpSpPr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A56E4996-C4CA-4148-A611-8942726E4D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" y="161"/>
                <a:ext cx="10732" cy="794"/>
              </a:xfrm>
              <a:custGeom>
                <a:avLst/>
                <a:gdLst>
                  <a:gd name="T0" fmla="+- 0 10640 268"/>
                  <a:gd name="T1" fmla="*/ T0 w 10732"/>
                  <a:gd name="T2" fmla="+- 0 162 162"/>
                  <a:gd name="T3" fmla="*/ 162 h 794"/>
                  <a:gd name="T4" fmla="+- 0 628 268"/>
                  <a:gd name="T5" fmla="*/ T4 w 10732"/>
                  <a:gd name="T6" fmla="+- 0 162 162"/>
                  <a:gd name="T7" fmla="*/ 162 h 794"/>
                  <a:gd name="T8" fmla="+- 0 420 268"/>
                  <a:gd name="T9" fmla="*/ T8 w 10732"/>
                  <a:gd name="T10" fmla="+- 0 167 162"/>
                  <a:gd name="T11" fmla="*/ 167 h 794"/>
                  <a:gd name="T12" fmla="+- 0 313 268"/>
                  <a:gd name="T13" fmla="*/ T12 w 10732"/>
                  <a:gd name="T14" fmla="+- 0 207 162"/>
                  <a:gd name="T15" fmla="*/ 207 h 794"/>
                  <a:gd name="T16" fmla="+- 0 274 268"/>
                  <a:gd name="T17" fmla="*/ T16 w 10732"/>
                  <a:gd name="T18" fmla="+- 0 314 162"/>
                  <a:gd name="T19" fmla="*/ 314 h 794"/>
                  <a:gd name="T20" fmla="+- 0 268 268"/>
                  <a:gd name="T21" fmla="*/ T20 w 10732"/>
                  <a:gd name="T22" fmla="+- 0 522 162"/>
                  <a:gd name="T23" fmla="*/ 522 h 794"/>
                  <a:gd name="T24" fmla="+- 0 268 268"/>
                  <a:gd name="T25" fmla="*/ T24 w 10732"/>
                  <a:gd name="T26" fmla="+- 0 595 162"/>
                  <a:gd name="T27" fmla="*/ 595 h 794"/>
                  <a:gd name="T28" fmla="+- 0 274 268"/>
                  <a:gd name="T29" fmla="*/ T28 w 10732"/>
                  <a:gd name="T30" fmla="+- 0 803 162"/>
                  <a:gd name="T31" fmla="*/ 803 h 794"/>
                  <a:gd name="T32" fmla="+- 0 313 268"/>
                  <a:gd name="T33" fmla="*/ T32 w 10732"/>
                  <a:gd name="T34" fmla="+- 0 910 162"/>
                  <a:gd name="T35" fmla="*/ 910 h 794"/>
                  <a:gd name="T36" fmla="+- 0 420 268"/>
                  <a:gd name="T37" fmla="*/ T36 w 10732"/>
                  <a:gd name="T38" fmla="+- 0 950 162"/>
                  <a:gd name="T39" fmla="*/ 950 h 794"/>
                  <a:gd name="T40" fmla="+- 0 628 268"/>
                  <a:gd name="T41" fmla="*/ T40 w 10732"/>
                  <a:gd name="T42" fmla="+- 0 955 162"/>
                  <a:gd name="T43" fmla="*/ 955 h 794"/>
                  <a:gd name="T44" fmla="+- 0 10640 268"/>
                  <a:gd name="T45" fmla="*/ T44 w 10732"/>
                  <a:gd name="T46" fmla="+- 0 955 162"/>
                  <a:gd name="T47" fmla="*/ 955 h 794"/>
                  <a:gd name="T48" fmla="+- 0 10848 268"/>
                  <a:gd name="T49" fmla="*/ T48 w 10732"/>
                  <a:gd name="T50" fmla="+- 0 950 162"/>
                  <a:gd name="T51" fmla="*/ 950 h 794"/>
                  <a:gd name="T52" fmla="+- 0 10955 268"/>
                  <a:gd name="T53" fmla="*/ T52 w 10732"/>
                  <a:gd name="T54" fmla="+- 0 910 162"/>
                  <a:gd name="T55" fmla="*/ 910 h 794"/>
                  <a:gd name="T56" fmla="+- 0 10995 268"/>
                  <a:gd name="T57" fmla="*/ T56 w 10732"/>
                  <a:gd name="T58" fmla="+- 0 803 162"/>
                  <a:gd name="T59" fmla="*/ 803 h 794"/>
                  <a:gd name="T60" fmla="+- 0 11000 268"/>
                  <a:gd name="T61" fmla="*/ T60 w 10732"/>
                  <a:gd name="T62" fmla="+- 0 595 162"/>
                  <a:gd name="T63" fmla="*/ 595 h 794"/>
                  <a:gd name="T64" fmla="+- 0 11000 268"/>
                  <a:gd name="T65" fmla="*/ T64 w 10732"/>
                  <a:gd name="T66" fmla="+- 0 522 162"/>
                  <a:gd name="T67" fmla="*/ 522 h 794"/>
                  <a:gd name="T68" fmla="+- 0 10995 268"/>
                  <a:gd name="T69" fmla="*/ T68 w 10732"/>
                  <a:gd name="T70" fmla="+- 0 314 162"/>
                  <a:gd name="T71" fmla="*/ 314 h 794"/>
                  <a:gd name="T72" fmla="+- 0 10955 268"/>
                  <a:gd name="T73" fmla="*/ T72 w 10732"/>
                  <a:gd name="T74" fmla="+- 0 207 162"/>
                  <a:gd name="T75" fmla="*/ 207 h 794"/>
                  <a:gd name="T76" fmla="+- 0 10848 268"/>
                  <a:gd name="T77" fmla="*/ T76 w 10732"/>
                  <a:gd name="T78" fmla="+- 0 167 162"/>
                  <a:gd name="T79" fmla="*/ 167 h 794"/>
                  <a:gd name="T80" fmla="+- 0 10640 268"/>
                  <a:gd name="T81" fmla="*/ T80 w 10732"/>
                  <a:gd name="T82" fmla="+- 0 162 162"/>
                  <a:gd name="T83" fmla="*/ 162 h 79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</a:cxnLst>
                <a:rect l="0" t="0" r="r" b="b"/>
                <a:pathLst>
                  <a:path w="10732" h="794">
                    <a:moveTo>
                      <a:pt x="10372" y="0"/>
                    </a:moveTo>
                    <a:lnTo>
                      <a:pt x="360" y="0"/>
                    </a:lnTo>
                    <a:lnTo>
                      <a:pt x="152" y="5"/>
                    </a:lnTo>
                    <a:lnTo>
                      <a:pt x="45" y="45"/>
                    </a:lnTo>
                    <a:lnTo>
                      <a:pt x="6" y="152"/>
                    </a:lnTo>
                    <a:lnTo>
                      <a:pt x="0" y="360"/>
                    </a:lnTo>
                    <a:lnTo>
                      <a:pt x="0" y="433"/>
                    </a:lnTo>
                    <a:lnTo>
                      <a:pt x="6" y="641"/>
                    </a:lnTo>
                    <a:lnTo>
                      <a:pt x="45" y="748"/>
                    </a:lnTo>
                    <a:lnTo>
                      <a:pt x="152" y="788"/>
                    </a:lnTo>
                    <a:lnTo>
                      <a:pt x="360" y="793"/>
                    </a:lnTo>
                    <a:lnTo>
                      <a:pt x="10372" y="793"/>
                    </a:lnTo>
                    <a:lnTo>
                      <a:pt x="10580" y="788"/>
                    </a:lnTo>
                    <a:lnTo>
                      <a:pt x="10687" y="748"/>
                    </a:lnTo>
                    <a:lnTo>
                      <a:pt x="10727" y="641"/>
                    </a:lnTo>
                    <a:lnTo>
                      <a:pt x="10732" y="433"/>
                    </a:lnTo>
                    <a:lnTo>
                      <a:pt x="10732" y="360"/>
                    </a:lnTo>
                    <a:lnTo>
                      <a:pt x="10727" y="152"/>
                    </a:lnTo>
                    <a:lnTo>
                      <a:pt x="10687" y="45"/>
                    </a:lnTo>
                    <a:lnTo>
                      <a:pt x="10580" y="5"/>
                    </a:lnTo>
                    <a:lnTo>
                      <a:pt x="10372" y="0"/>
                    </a:lnTo>
                    <a:close/>
                  </a:path>
                </a:pathLst>
              </a:custGeom>
              <a:solidFill>
                <a:srgbClr val="E81B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24" name="Freeform 19">
                <a:extLst>
                  <a:ext uri="{FF2B5EF4-FFF2-40B4-BE49-F238E27FC236}">
                    <a16:creationId xmlns:a16="http://schemas.microsoft.com/office/drawing/2014/main" id="{5B2B2B83-F30C-4D7F-AC9D-8524E88F75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" y="144"/>
                <a:ext cx="806" cy="806"/>
              </a:xfrm>
              <a:custGeom>
                <a:avLst/>
                <a:gdLst>
                  <a:gd name="T0" fmla="+- 0 425 22"/>
                  <a:gd name="T1" fmla="*/ T0 w 806"/>
                  <a:gd name="T2" fmla="+- 0 144 144"/>
                  <a:gd name="T3" fmla="*/ 144 h 806"/>
                  <a:gd name="T4" fmla="+- 0 353 22"/>
                  <a:gd name="T5" fmla="*/ T4 w 806"/>
                  <a:gd name="T6" fmla="+- 0 151 144"/>
                  <a:gd name="T7" fmla="*/ 151 h 806"/>
                  <a:gd name="T8" fmla="+- 0 285 22"/>
                  <a:gd name="T9" fmla="*/ T8 w 806"/>
                  <a:gd name="T10" fmla="+- 0 169 144"/>
                  <a:gd name="T11" fmla="*/ 169 h 806"/>
                  <a:gd name="T12" fmla="+- 0 222 22"/>
                  <a:gd name="T13" fmla="*/ T12 w 806"/>
                  <a:gd name="T14" fmla="+- 0 199 144"/>
                  <a:gd name="T15" fmla="*/ 199 h 806"/>
                  <a:gd name="T16" fmla="+- 0 166 22"/>
                  <a:gd name="T17" fmla="*/ T16 w 806"/>
                  <a:gd name="T18" fmla="+- 0 239 144"/>
                  <a:gd name="T19" fmla="*/ 239 h 806"/>
                  <a:gd name="T20" fmla="+- 0 117 22"/>
                  <a:gd name="T21" fmla="*/ T20 w 806"/>
                  <a:gd name="T22" fmla="+- 0 288 144"/>
                  <a:gd name="T23" fmla="*/ 288 h 806"/>
                  <a:gd name="T24" fmla="+- 0 77 22"/>
                  <a:gd name="T25" fmla="*/ T24 w 806"/>
                  <a:gd name="T26" fmla="+- 0 344 144"/>
                  <a:gd name="T27" fmla="*/ 344 h 806"/>
                  <a:gd name="T28" fmla="+- 0 48 22"/>
                  <a:gd name="T29" fmla="*/ T28 w 806"/>
                  <a:gd name="T30" fmla="+- 0 406 144"/>
                  <a:gd name="T31" fmla="*/ 406 h 806"/>
                  <a:gd name="T32" fmla="+- 0 29 22"/>
                  <a:gd name="T33" fmla="*/ T32 w 806"/>
                  <a:gd name="T34" fmla="+- 0 475 144"/>
                  <a:gd name="T35" fmla="*/ 475 h 806"/>
                  <a:gd name="T36" fmla="+- 0 22 22"/>
                  <a:gd name="T37" fmla="*/ T36 w 806"/>
                  <a:gd name="T38" fmla="+- 0 547 144"/>
                  <a:gd name="T39" fmla="*/ 547 h 806"/>
                  <a:gd name="T40" fmla="+- 0 29 22"/>
                  <a:gd name="T41" fmla="*/ T40 w 806"/>
                  <a:gd name="T42" fmla="+- 0 619 144"/>
                  <a:gd name="T43" fmla="*/ 619 h 806"/>
                  <a:gd name="T44" fmla="+- 0 48 22"/>
                  <a:gd name="T45" fmla="*/ T44 w 806"/>
                  <a:gd name="T46" fmla="+- 0 688 144"/>
                  <a:gd name="T47" fmla="*/ 688 h 806"/>
                  <a:gd name="T48" fmla="+- 0 77 22"/>
                  <a:gd name="T49" fmla="*/ T48 w 806"/>
                  <a:gd name="T50" fmla="+- 0 750 144"/>
                  <a:gd name="T51" fmla="*/ 750 h 806"/>
                  <a:gd name="T52" fmla="+- 0 117 22"/>
                  <a:gd name="T53" fmla="*/ T52 w 806"/>
                  <a:gd name="T54" fmla="+- 0 806 144"/>
                  <a:gd name="T55" fmla="*/ 806 h 806"/>
                  <a:gd name="T56" fmla="+- 0 166 22"/>
                  <a:gd name="T57" fmla="*/ T56 w 806"/>
                  <a:gd name="T58" fmla="+- 0 855 144"/>
                  <a:gd name="T59" fmla="*/ 855 h 806"/>
                  <a:gd name="T60" fmla="+- 0 222 22"/>
                  <a:gd name="T61" fmla="*/ T60 w 806"/>
                  <a:gd name="T62" fmla="+- 0 895 144"/>
                  <a:gd name="T63" fmla="*/ 895 h 806"/>
                  <a:gd name="T64" fmla="+- 0 285 22"/>
                  <a:gd name="T65" fmla="*/ T64 w 806"/>
                  <a:gd name="T66" fmla="+- 0 925 144"/>
                  <a:gd name="T67" fmla="*/ 925 h 806"/>
                  <a:gd name="T68" fmla="+- 0 353 22"/>
                  <a:gd name="T69" fmla="*/ T68 w 806"/>
                  <a:gd name="T70" fmla="+- 0 943 144"/>
                  <a:gd name="T71" fmla="*/ 943 h 806"/>
                  <a:gd name="T72" fmla="+- 0 425 22"/>
                  <a:gd name="T73" fmla="*/ T72 w 806"/>
                  <a:gd name="T74" fmla="+- 0 950 144"/>
                  <a:gd name="T75" fmla="*/ 950 h 806"/>
                  <a:gd name="T76" fmla="+- 0 498 22"/>
                  <a:gd name="T77" fmla="*/ T76 w 806"/>
                  <a:gd name="T78" fmla="+- 0 943 144"/>
                  <a:gd name="T79" fmla="*/ 943 h 806"/>
                  <a:gd name="T80" fmla="+- 0 566 22"/>
                  <a:gd name="T81" fmla="*/ T80 w 806"/>
                  <a:gd name="T82" fmla="+- 0 925 144"/>
                  <a:gd name="T83" fmla="*/ 925 h 806"/>
                  <a:gd name="T84" fmla="+- 0 628 22"/>
                  <a:gd name="T85" fmla="*/ T84 w 806"/>
                  <a:gd name="T86" fmla="+- 0 895 144"/>
                  <a:gd name="T87" fmla="*/ 895 h 806"/>
                  <a:gd name="T88" fmla="+- 0 685 22"/>
                  <a:gd name="T89" fmla="*/ T88 w 806"/>
                  <a:gd name="T90" fmla="+- 0 855 144"/>
                  <a:gd name="T91" fmla="*/ 855 h 806"/>
                  <a:gd name="T92" fmla="+- 0 733 22"/>
                  <a:gd name="T93" fmla="*/ T92 w 806"/>
                  <a:gd name="T94" fmla="+- 0 806 144"/>
                  <a:gd name="T95" fmla="*/ 806 h 806"/>
                  <a:gd name="T96" fmla="+- 0 773 22"/>
                  <a:gd name="T97" fmla="*/ T96 w 806"/>
                  <a:gd name="T98" fmla="+- 0 750 144"/>
                  <a:gd name="T99" fmla="*/ 750 h 806"/>
                  <a:gd name="T100" fmla="+- 0 803 22"/>
                  <a:gd name="T101" fmla="*/ T100 w 806"/>
                  <a:gd name="T102" fmla="+- 0 688 144"/>
                  <a:gd name="T103" fmla="*/ 688 h 806"/>
                  <a:gd name="T104" fmla="+- 0 821 22"/>
                  <a:gd name="T105" fmla="*/ T104 w 806"/>
                  <a:gd name="T106" fmla="+- 0 619 144"/>
                  <a:gd name="T107" fmla="*/ 619 h 806"/>
                  <a:gd name="T108" fmla="+- 0 828 22"/>
                  <a:gd name="T109" fmla="*/ T108 w 806"/>
                  <a:gd name="T110" fmla="+- 0 547 144"/>
                  <a:gd name="T111" fmla="*/ 547 h 806"/>
                  <a:gd name="T112" fmla="+- 0 821 22"/>
                  <a:gd name="T113" fmla="*/ T112 w 806"/>
                  <a:gd name="T114" fmla="+- 0 475 144"/>
                  <a:gd name="T115" fmla="*/ 475 h 806"/>
                  <a:gd name="T116" fmla="+- 0 803 22"/>
                  <a:gd name="T117" fmla="*/ T116 w 806"/>
                  <a:gd name="T118" fmla="+- 0 406 144"/>
                  <a:gd name="T119" fmla="*/ 406 h 806"/>
                  <a:gd name="T120" fmla="+- 0 773 22"/>
                  <a:gd name="T121" fmla="*/ T120 w 806"/>
                  <a:gd name="T122" fmla="+- 0 344 144"/>
                  <a:gd name="T123" fmla="*/ 344 h 806"/>
                  <a:gd name="T124" fmla="+- 0 733 22"/>
                  <a:gd name="T125" fmla="*/ T124 w 806"/>
                  <a:gd name="T126" fmla="+- 0 288 144"/>
                  <a:gd name="T127" fmla="*/ 288 h 806"/>
                  <a:gd name="T128" fmla="+- 0 685 22"/>
                  <a:gd name="T129" fmla="*/ T128 w 806"/>
                  <a:gd name="T130" fmla="+- 0 239 144"/>
                  <a:gd name="T131" fmla="*/ 239 h 806"/>
                  <a:gd name="T132" fmla="+- 0 628 22"/>
                  <a:gd name="T133" fmla="*/ T132 w 806"/>
                  <a:gd name="T134" fmla="+- 0 199 144"/>
                  <a:gd name="T135" fmla="*/ 199 h 806"/>
                  <a:gd name="T136" fmla="+- 0 566 22"/>
                  <a:gd name="T137" fmla="*/ T136 w 806"/>
                  <a:gd name="T138" fmla="+- 0 169 144"/>
                  <a:gd name="T139" fmla="*/ 169 h 806"/>
                  <a:gd name="T140" fmla="+- 0 498 22"/>
                  <a:gd name="T141" fmla="*/ T140 w 806"/>
                  <a:gd name="T142" fmla="+- 0 151 144"/>
                  <a:gd name="T143" fmla="*/ 151 h 806"/>
                  <a:gd name="T144" fmla="+- 0 425 22"/>
                  <a:gd name="T145" fmla="*/ T144 w 806"/>
                  <a:gd name="T146" fmla="+- 0 144 144"/>
                  <a:gd name="T147" fmla="*/ 144 h 80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  <a:cxn ang="0">
                    <a:pos x="T137" y="T139"/>
                  </a:cxn>
                  <a:cxn ang="0">
                    <a:pos x="T141" y="T143"/>
                  </a:cxn>
                  <a:cxn ang="0">
                    <a:pos x="T145" y="T147"/>
                  </a:cxn>
                </a:cxnLst>
                <a:rect l="0" t="0" r="r" b="b"/>
                <a:pathLst>
                  <a:path w="806" h="806">
                    <a:moveTo>
                      <a:pt x="403" y="0"/>
                    </a:moveTo>
                    <a:lnTo>
                      <a:pt x="331" y="7"/>
                    </a:lnTo>
                    <a:lnTo>
                      <a:pt x="263" y="25"/>
                    </a:lnTo>
                    <a:lnTo>
                      <a:pt x="200" y="55"/>
                    </a:lnTo>
                    <a:lnTo>
                      <a:pt x="144" y="95"/>
                    </a:lnTo>
                    <a:lnTo>
                      <a:pt x="95" y="144"/>
                    </a:lnTo>
                    <a:lnTo>
                      <a:pt x="55" y="200"/>
                    </a:lnTo>
                    <a:lnTo>
                      <a:pt x="26" y="262"/>
                    </a:lnTo>
                    <a:lnTo>
                      <a:pt x="7" y="331"/>
                    </a:lnTo>
                    <a:lnTo>
                      <a:pt x="0" y="403"/>
                    </a:lnTo>
                    <a:lnTo>
                      <a:pt x="7" y="475"/>
                    </a:lnTo>
                    <a:lnTo>
                      <a:pt x="26" y="544"/>
                    </a:lnTo>
                    <a:lnTo>
                      <a:pt x="55" y="606"/>
                    </a:lnTo>
                    <a:lnTo>
                      <a:pt x="95" y="662"/>
                    </a:lnTo>
                    <a:lnTo>
                      <a:pt x="144" y="711"/>
                    </a:lnTo>
                    <a:lnTo>
                      <a:pt x="200" y="751"/>
                    </a:lnTo>
                    <a:lnTo>
                      <a:pt x="263" y="781"/>
                    </a:lnTo>
                    <a:lnTo>
                      <a:pt x="331" y="799"/>
                    </a:lnTo>
                    <a:lnTo>
                      <a:pt x="403" y="806"/>
                    </a:lnTo>
                    <a:lnTo>
                      <a:pt x="476" y="799"/>
                    </a:lnTo>
                    <a:lnTo>
                      <a:pt x="544" y="781"/>
                    </a:lnTo>
                    <a:lnTo>
                      <a:pt x="606" y="751"/>
                    </a:lnTo>
                    <a:lnTo>
                      <a:pt x="663" y="711"/>
                    </a:lnTo>
                    <a:lnTo>
                      <a:pt x="711" y="662"/>
                    </a:lnTo>
                    <a:lnTo>
                      <a:pt x="751" y="606"/>
                    </a:lnTo>
                    <a:lnTo>
                      <a:pt x="781" y="544"/>
                    </a:lnTo>
                    <a:lnTo>
                      <a:pt x="799" y="475"/>
                    </a:lnTo>
                    <a:lnTo>
                      <a:pt x="806" y="403"/>
                    </a:lnTo>
                    <a:lnTo>
                      <a:pt x="799" y="331"/>
                    </a:lnTo>
                    <a:lnTo>
                      <a:pt x="781" y="262"/>
                    </a:lnTo>
                    <a:lnTo>
                      <a:pt x="751" y="200"/>
                    </a:lnTo>
                    <a:lnTo>
                      <a:pt x="711" y="144"/>
                    </a:lnTo>
                    <a:lnTo>
                      <a:pt x="663" y="95"/>
                    </a:lnTo>
                    <a:lnTo>
                      <a:pt x="606" y="55"/>
                    </a:lnTo>
                    <a:lnTo>
                      <a:pt x="544" y="25"/>
                    </a:lnTo>
                    <a:lnTo>
                      <a:pt x="476" y="7"/>
                    </a:lnTo>
                    <a:lnTo>
                      <a:pt x="403" y="0"/>
                    </a:lnTo>
                    <a:close/>
                  </a:path>
                </a:pathLst>
              </a:custGeom>
              <a:solidFill>
                <a:srgbClr val="E81B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27" name="Freeform 18">
                <a:extLst>
                  <a:ext uri="{FF2B5EF4-FFF2-40B4-BE49-F238E27FC236}">
                    <a16:creationId xmlns:a16="http://schemas.microsoft.com/office/drawing/2014/main" id="{7DB61279-BA24-4137-A5F3-71F84FCC04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" y="144"/>
                <a:ext cx="806" cy="806"/>
              </a:xfrm>
              <a:custGeom>
                <a:avLst/>
                <a:gdLst>
                  <a:gd name="T0" fmla="+- 0 828 22"/>
                  <a:gd name="T1" fmla="*/ T0 w 806"/>
                  <a:gd name="T2" fmla="+- 0 547 144"/>
                  <a:gd name="T3" fmla="*/ 547 h 806"/>
                  <a:gd name="T4" fmla="+- 0 821 22"/>
                  <a:gd name="T5" fmla="*/ T4 w 806"/>
                  <a:gd name="T6" fmla="+- 0 619 144"/>
                  <a:gd name="T7" fmla="*/ 619 h 806"/>
                  <a:gd name="T8" fmla="+- 0 803 22"/>
                  <a:gd name="T9" fmla="*/ T8 w 806"/>
                  <a:gd name="T10" fmla="+- 0 688 144"/>
                  <a:gd name="T11" fmla="*/ 688 h 806"/>
                  <a:gd name="T12" fmla="+- 0 773 22"/>
                  <a:gd name="T13" fmla="*/ T12 w 806"/>
                  <a:gd name="T14" fmla="+- 0 750 144"/>
                  <a:gd name="T15" fmla="*/ 750 h 806"/>
                  <a:gd name="T16" fmla="+- 0 733 22"/>
                  <a:gd name="T17" fmla="*/ T16 w 806"/>
                  <a:gd name="T18" fmla="+- 0 806 144"/>
                  <a:gd name="T19" fmla="*/ 806 h 806"/>
                  <a:gd name="T20" fmla="+- 0 685 22"/>
                  <a:gd name="T21" fmla="*/ T20 w 806"/>
                  <a:gd name="T22" fmla="+- 0 855 144"/>
                  <a:gd name="T23" fmla="*/ 855 h 806"/>
                  <a:gd name="T24" fmla="+- 0 628 22"/>
                  <a:gd name="T25" fmla="*/ T24 w 806"/>
                  <a:gd name="T26" fmla="+- 0 895 144"/>
                  <a:gd name="T27" fmla="*/ 895 h 806"/>
                  <a:gd name="T28" fmla="+- 0 566 22"/>
                  <a:gd name="T29" fmla="*/ T28 w 806"/>
                  <a:gd name="T30" fmla="+- 0 925 144"/>
                  <a:gd name="T31" fmla="*/ 925 h 806"/>
                  <a:gd name="T32" fmla="+- 0 498 22"/>
                  <a:gd name="T33" fmla="*/ T32 w 806"/>
                  <a:gd name="T34" fmla="+- 0 943 144"/>
                  <a:gd name="T35" fmla="*/ 943 h 806"/>
                  <a:gd name="T36" fmla="+- 0 425 22"/>
                  <a:gd name="T37" fmla="*/ T36 w 806"/>
                  <a:gd name="T38" fmla="+- 0 950 144"/>
                  <a:gd name="T39" fmla="*/ 950 h 806"/>
                  <a:gd name="T40" fmla="+- 0 353 22"/>
                  <a:gd name="T41" fmla="*/ T40 w 806"/>
                  <a:gd name="T42" fmla="+- 0 943 144"/>
                  <a:gd name="T43" fmla="*/ 943 h 806"/>
                  <a:gd name="T44" fmla="+- 0 285 22"/>
                  <a:gd name="T45" fmla="*/ T44 w 806"/>
                  <a:gd name="T46" fmla="+- 0 925 144"/>
                  <a:gd name="T47" fmla="*/ 925 h 806"/>
                  <a:gd name="T48" fmla="+- 0 222 22"/>
                  <a:gd name="T49" fmla="*/ T48 w 806"/>
                  <a:gd name="T50" fmla="+- 0 895 144"/>
                  <a:gd name="T51" fmla="*/ 895 h 806"/>
                  <a:gd name="T52" fmla="+- 0 166 22"/>
                  <a:gd name="T53" fmla="*/ T52 w 806"/>
                  <a:gd name="T54" fmla="+- 0 855 144"/>
                  <a:gd name="T55" fmla="*/ 855 h 806"/>
                  <a:gd name="T56" fmla="+- 0 117 22"/>
                  <a:gd name="T57" fmla="*/ T56 w 806"/>
                  <a:gd name="T58" fmla="+- 0 806 144"/>
                  <a:gd name="T59" fmla="*/ 806 h 806"/>
                  <a:gd name="T60" fmla="+- 0 77 22"/>
                  <a:gd name="T61" fmla="*/ T60 w 806"/>
                  <a:gd name="T62" fmla="+- 0 750 144"/>
                  <a:gd name="T63" fmla="*/ 750 h 806"/>
                  <a:gd name="T64" fmla="+- 0 48 22"/>
                  <a:gd name="T65" fmla="*/ T64 w 806"/>
                  <a:gd name="T66" fmla="+- 0 688 144"/>
                  <a:gd name="T67" fmla="*/ 688 h 806"/>
                  <a:gd name="T68" fmla="+- 0 29 22"/>
                  <a:gd name="T69" fmla="*/ T68 w 806"/>
                  <a:gd name="T70" fmla="+- 0 619 144"/>
                  <a:gd name="T71" fmla="*/ 619 h 806"/>
                  <a:gd name="T72" fmla="+- 0 22 22"/>
                  <a:gd name="T73" fmla="*/ T72 w 806"/>
                  <a:gd name="T74" fmla="+- 0 547 144"/>
                  <a:gd name="T75" fmla="*/ 547 h 806"/>
                  <a:gd name="T76" fmla="+- 0 29 22"/>
                  <a:gd name="T77" fmla="*/ T76 w 806"/>
                  <a:gd name="T78" fmla="+- 0 475 144"/>
                  <a:gd name="T79" fmla="*/ 475 h 806"/>
                  <a:gd name="T80" fmla="+- 0 48 22"/>
                  <a:gd name="T81" fmla="*/ T80 w 806"/>
                  <a:gd name="T82" fmla="+- 0 406 144"/>
                  <a:gd name="T83" fmla="*/ 406 h 806"/>
                  <a:gd name="T84" fmla="+- 0 77 22"/>
                  <a:gd name="T85" fmla="*/ T84 w 806"/>
                  <a:gd name="T86" fmla="+- 0 344 144"/>
                  <a:gd name="T87" fmla="*/ 344 h 806"/>
                  <a:gd name="T88" fmla="+- 0 117 22"/>
                  <a:gd name="T89" fmla="*/ T88 w 806"/>
                  <a:gd name="T90" fmla="+- 0 288 144"/>
                  <a:gd name="T91" fmla="*/ 288 h 806"/>
                  <a:gd name="T92" fmla="+- 0 166 22"/>
                  <a:gd name="T93" fmla="*/ T92 w 806"/>
                  <a:gd name="T94" fmla="+- 0 239 144"/>
                  <a:gd name="T95" fmla="*/ 239 h 806"/>
                  <a:gd name="T96" fmla="+- 0 222 22"/>
                  <a:gd name="T97" fmla="*/ T96 w 806"/>
                  <a:gd name="T98" fmla="+- 0 199 144"/>
                  <a:gd name="T99" fmla="*/ 199 h 806"/>
                  <a:gd name="T100" fmla="+- 0 285 22"/>
                  <a:gd name="T101" fmla="*/ T100 w 806"/>
                  <a:gd name="T102" fmla="+- 0 169 144"/>
                  <a:gd name="T103" fmla="*/ 169 h 806"/>
                  <a:gd name="T104" fmla="+- 0 353 22"/>
                  <a:gd name="T105" fmla="*/ T104 w 806"/>
                  <a:gd name="T106" fmla="+- 0 151 144"/>
                  <a:gd name="T107" fmla="*/ 151 h 806"/>
                  <a:gd name="T108" fmla="+- 0 425 22"/>
                  <a:gd name="T109" fmla="*/ T108 w 806"/>
                  <a:gd name="T110" fmla="+- 0 144 144"/>
                  <a:gd name="T111" fmla="*/ 144 h 806"/>
                  <a:gd name="T112" fmla="+- 0 498 22"/>
                  <a:gd name="T113" fmla="*/ T112 w 806"/>
                  <a:gd name="T114" fmla="+- 0 151 144"/>
                  <a:gd name="T115" fmla="*/ 151 h 806"/>
                  <a:gd name="T116" fmla="+- 0 566 22"/>
                  <a:gd name="T117" fmla="*/ T116 w 806"/>
                  <a:gd name="T118" fmla="+- 0 169 144"/>
                  <a:gd name="T119" fmla="*/ 169 h 806"/>
                  <a:gd name="T120" fmla="+- 0 628 22"/>
                  <a:gd name="T121" fmla="*/ T120 w 806"/>
                  <a:gd name="T122" fmla="+- 0 199 144"/>
                  <a:gd name="T123" fmla="*/ 199 h 806"/>
                  <a:gd name="T124" fmla="+- 0 685 22"/>
                  <a:gd name="T125" fmla="*/ T124 w 806"/>
                  <a:gd name="T126" fmla="+- 0 239 144"/>
                  <a:gd name="T127" fmla="*/ 239 h 806"/>
                  <a:gd name="T128" fmla="+- 0 733 22"/>
                  <a:gd name="T129" fmla="*/ T128 w 806"/>
                  <a:gd name="T130" fmla="+- 0 288 144"/>
                  <a:gd name="T131" fmla="*/ 288 h 806"/>
                  <a:gd name="T132" fmla="+- 0 773 22"/>
                  <a:gd name="T133" fmla="*/ T132 w 806"/>
                  <a:gd name="T134" fmla="+- 0 344 144"/>
                  <a:gd name="T135" fmla="*/ 344 h 806"/>
                  <a:gd name="T136" fmla="+- 0 803 22"/>
                  <a:gd name="T137" fmla="*/ T136 w 806"/>
                  <a:gd name="T138" fmla="+- 0 406 144"/>
                  <a:gd name="T139" fmla="*/ 406 h 806"/>
                  <a:gd name="T140" fmla="+- 0 821 22"/>
                  <a:gd name="T141" fmla="*/ T140 w 806"/>
                  <a:gd name="T142" fmla="+- 0 475 144"/>
                  <a:gd name="T143" fmla="*/ 475 h 806"/>
                  <a:gd name="T144" fmla="+- 0 828 22"/>
                  <a:gd name="T145" fmla="*/ T144 w 806"/>
                  <a:gd name="T146" fmla="+- 0 547 144"/>
                  <a:gd name="T147" fmla="*/ 547 h 80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  <a:cxn ang="0">
                    <a:pos x="T137" y="T139"/>
                  </a:cxn>
                  <a:cxn ang="0">
                    <a:pos x="T141" y="T143"/>
                  </a:cxn>
                  <a:cxn ang="0">
                    <a:pos x="T145" y="T147"/>
                  </a:cxn>
                </a:cxnLst>
                <a:rect l="0" t="0" r="r" b="b"/>
                <a:pathLst>
                  <a:path w="806" h="806">
                    <a:moveTo>
                      <a:pt x="806" y="403"/>
                    </a:moveTo>
                    <a:lnTo>
                      <a:pt x="799" y="475"/>
                    </a:lnTo>
                    <a:lnTo>
                      <a:pt x="781" y="544"/>
                    </a:lnTo>
                    <a:lnTo>
                      <a:pt x="751" y="606"/>
                    </a:lnTo>
                    <a:lnTo>
                      <a:pt x="711" y="662"/>
                    </a:lnTo>
                    <a:lnTo>
                      <a:pt x="663" y="711"/>
                    </a:lnTo>
                    <a:lnTo>
                      <a:pt x="606" y="751"/>
                    </a:lnTo>
                    <a:lnTo>
                      <a:pt x="544" y="781"/>
                    </a:lnTo>
                    <a:lnTo>
                      <a:pt x="476" y="799"/>
                    </a:lnTo>
                    <a:lnTo>
                      <a:pt x="403" y="806"/>
                    </a:lnTo>
                    <a:lnTo>
                      <a:pt x="331" y="799"/>
                    </a:lnTo>
                    <a:lnTo>
                      <a:pt x="263" y="781"/>
                    </a:lnTo>
                    <a:lnTo>
                      <a:pt x="200" y="751"/>
                    </a:lnTo>
                    <a:lnTo>
                      <a:pt x="144" y="711"/>
                    </a:lnTo>
                    <a:lnTo>
                      <a:pt x="95" y="662"/>
                    </a:lnTo>
                    <a:lnTo>
                      <a:pt x="55" y="606"/>
                    </a:lnTo>
                    <a:lnTo>
                      <a:pt x="26" y="544"/>
                    </a:lnTo>
                    <a:lnTo>
                      <a:pt x="7" y="475"/>
                    </a:lnTo>
                    <a:lnTo>
                      <a:pt x="0" y="403"/>
                    </a:lnTo>
                    <a:lnTo>
                      <a:pt x="7" y="331"/>
                    </a:lnTo>
                    <a:lnTo>
                      <a:pt x="26" y="262"/>
                    </a:lnTo>
                    <a:lnTo>
                      <a:pt x="55" y="200"/>
                    </a:lnTo>
                    <a:lnTo>
                      <a:pt x="95" y="144"/>
                    </a:lnTo>
                    <a:lnTo>
                      <a:pt x="144" y="95"/>
                    </a:lnTo>
                    <a:lnTo>
                      <a:pt x="200" y="55"/>
                    </a:lnTo>
                    <a:lnTo>
                      <a:pt x="263" y="25"/>
                    </a:lnTo>
                    <a:lnTo>
                      <a:pt x="331" y="7"/>
                    </a:lnTo>
                    <a:lnTo>
                      <a:pt x="403" y="0"/>
                    </a:lnTo>
                    <a:lnTo>
                      <a:pt x="476" y="7"/>
                    </a:lnTo>
                    <a:lnTo>
                      <a:pt x="544" y="25"/>
                    </a:lnTo>
                    <a:lnTo>
                      <a:pt x="606" y="55"/>
                    </a:lnTo>
                    <a:lnTo>
                      <a:pt x="663" y="95"/>
                    </a:lnTo>
                    <a:lnTo>
                      <a:pt x="711" y="144"/>
                    </a:lnTo>
                    <a:lnTo>
                      <a:pt x="751" y="200"/>
                    </a:lnTo>
                    <a:lnTo>
                      <a:pt x="781" y="262"/>
                    </a:lnTo>
                    <a:lnTo>
                      <a:pt x="799" y="331"/>
                    </a:lnTo>
                    <a:lnTo>
                      <a:pt x="806" y="403"/>
                    </a:lnTo>
                    <a:close/>
                  </a:path>
                </a:pathLst>
              </a:custGeom>
              <a:noFill/>
              <a:ln w="28499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37" name="Line 16">
                <a:extLst>
                  <a:ext uri="{FF2B5EF4-FFF2-40B4-BE49-F238E27FC236}">
                    <a16:creationId xmlns:a16="http://schemas.microsoft.com/office/drawing/2014/main" id="{6756F246-51C1-4ABD-82E4-5CCE26CD3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7" y="788"/>
                <a:ext cx="0" cy="0"/>
              </a:xfrm>
              <a:prstGeom prst="line">
                <a:avLst/>
              </a:prstGeom>
              <a:noFill/>
              <a:ln w="1981">
                <a:solidFill>
                  <a:srgbClr val="57575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38" name="Line 15">
                <a:extLst>
                  <a:ext uri="{FF2B5EF4-FFF2-40B4-BE49-F238E27FC236}">
                    <a16:creationId xmlns:a16="http://schemas.microsoft.com/office/drawing/2014/main" id="{DA05755C-7409-4B58-9DB8-B229D13BC9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33" y="560"/>
                <a:ext cx="0" cy="432"/>
              </a:xfrm>
              <a:prstGeom prst="line">
                <a:avLst/>
              </a:prstGeom>
              <a:noFill/>
              <a:ln w="1981">
                <a:solidFill>
                  <a:srgbClr val="57575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39" name="Line 14">
                <a:extLst>
                  <a:ext uri="{FF2B5EF4-FFF2-40B4-BE49-F238E27FC236}">
                    <a16:creationId xmlns:a16="http://schemas.microsoft.com/office/drawing/2014/main" id="{B1962A93-E0EF-43DA-B9EE-B7960CD0A9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40" y="992"/>
                <a:ext cx="0" cy="0"/>
              </a:xfrm>
              <a:prstGeom prst="line">
                <a:avLst/>
              </a:prstGeom>
              <a:noFill/>
              <a:ln w="1981">
                <a:solidFill>
                  <a:srgbClr val="57575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40" name="Line 13">
                <a:extLst>
                  <a:ext uri="{FF2B5EF4-FFF2-40B4-BE49-F238E27FC236}">
                    <a16:creationId xmlns:a16="http://schemas.microsoft.com/office/drawing/2014/main" id="{E705919C-0B69-43A6-A88F-9C4388EB97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24" y="827"/>
                <a:ext cx="880" cy="0"/>
              </a:xfrm>
              <a:prstGeom prst="line">
                <a:avLst/>
              </a:prstGeom>
              <a:noFill/>
              <a:ln w="1981">
                <a:solidFill>
                  <a:srgbClr val="57575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41" name="Freeform 12">
                <a:extLst>
                  <a:ext uri="{FF2B5EF4-FFF2-40B4-BE49-F238E27FC236}">
                    <a16:creationId xmlns:a16="http://schemas.microsoft.com/office/drawing/2014/main" id="{3DE925E7-AFC4-46B1-B852-96B7370C20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44" y="116"/>
                <a:ext cx="935" cy="935"/>
              </a:xfrm>
              <a:custGeom>
                <a:avLst/>
                <a:gdLst>
                  <a:gd name="T0" fmla="+- 0 10775 9845"/>
                  <a:gd name="T1" fmla="*/ T0 w 935"/>
                  <a:gd name="T2" fmla="+- 0 646 116"/>
                  <a:gd name="T3" fmla="*/ 646 h 935"/>
                  <a:gd name="T4" fmla="+- 0 10759 9845"/>
                  <a:gd name="T5" fmla="*/ T4 w 935"/>
                  <a:gd name="T6" fmla="+- 0 720 116"/>
                  <a:gd name="T7" fmla="*/ 720 h 935"/>
                  <a:gd name="T8" fmla="+- 0 10732 9845"/>
                  <a:gd name="T9" fmla="*/ T8 w 935"/>
                  <a:gd name="T10" fmla="+- 0 789 116"/>
                  <a:gd name="T11" fmla="*/ 789 h 935"/>
                  <a:gd name="T12" fmla="+- 0 10695 9845"/>
                  <a:gd name="T13" fmla="*/ T12 w 935"/>
                  <a:gd name="T14" fmla="+- 0 852 116"/>
                  <a:gd name="T15" fmla="*/ 852 h 935"/>
                  <a:gd name="T16" fmla="+- 0 10649 9845"/>
                  <a:gd name="T17" fmla="*/ T16 w 935"/>
                  <a:gd name="T18" fmla="+- 0 907 116"/>
                  <a:gd name="T19" fmla="*/ 907 h 935"/>
                  <a:gd name="T20" fmla="+- 0 10595 9845"/>
                  <a:gd name="T21" fmla="*/ T20 w 935"/>
                  <a:gd name="T22" fmla="+- 0 955 116"/>
                  <a:gd name="T23" fmla="*/ 955 h 935"/>
                  <a:gd name="T24" fmla="+- 0 10535 9845"/>
                  <a:gd name="T25" fmla="*/ T24 w 935"/>
                  <a:gd name="T26" fmla="+- 0 994 116"/>
                  <a:gd name="T27" fmla="*/ 994 h 935"/>
                  <a:gd name="T28" fmla="+- 0 10470 9845"/>
                  <a:gd name="T29" fmla="*/ T28 w 935"/>
                  <a:gd name="T30" fmla="+- 0 1024 116"/>
                  <a:gd name="T31" fmla="*/ 1024 h 935"/>
                  <a:gd name="T32" fmla="+- 0 10399 9845"/>
                  <a:gd name="T33" fmla="*/ T32 w 935"/>
                  <a:gd name="T34" fmla="+- 0 1043 116"/>
                  <a:gd name="T35" fmla="*/ 1043 h 935"/>
                  <a:gd name="T36" fmla="+- 0 10326 9845"/>
                  <a:gd name="T37" fmla="*/ T36 w 935"/>
                  <a:gd name="T38" fmla="+- 0 1051 116"/>
                  <a:gd name="T39" fmla="*/ 1051 h 935"/>
                  <a:gd name="T40" fmla="+- 0 10250 9845"/>
                  <a:gd name="T41" fmla="*/ T40 w 935"/>
                  <a:gd name="T42" fmla="+- 0 1047 116"/>
                  <a:gd name="T43" fmla="*/ 1047 h 935"/>
                  <a:gd name="T44" fmla="+- 0 10175 9845"/>
                  <a:gd name="T45" fmla="*/ T44 w 935"/>
                  <a:gd name="T46" fmla="+- 0 1030 116"/>
                  <a:gd name="T47" fmla="*/ 1030 h 935"/>
                  <a:gd name="T48" fmla="+- 0 10106 9845"/>
                  <a:gd name="T49" fmla="*/ T48 w 935"/>
                  <a:gd name="T50" fmla="+- 0 1003 116"/>
                  <a:gd name="T51" fmla="*/ 1003 h 935"/>
                  <a:gd name="T52" fmla="+- 0 10044 9845"/>
                  <a:gd name="T53" fmla="*/ T52 w 935"/>
                  <a:gd name="T54" fmla="+- 0 966 116"/>
                  <a:gd name="T55" fmla="*/ 966 h 935"/>
                  <a:gd name="T56" fmla="+- 0 9988 9845"/>
                  <a:gd name="T57" fmla="*/ T56 w 935"/>
                  <a:gd name="T58" fmla="+- 0 920 116"/>
                  <a:gd name="T59" fmla="*/ 920 h 935"/>
                  <a:gd name="T60" fmla="+- 0 9940 9845"/>
                  <a:gd name="T61" fmla="*/ T60 w 935"/>
                  <a:gd name="T62" fmla="+- 0 867 116"/>
                  <a:gd name="T63" fmla="*/ 867 h 935"/>
                  <a:gd name="T64" fmla="+- 0 9901 9845"/>
                  <a:gd name="T65" fmla="*/ T64 w 935"/>
                  <a:gd name="T66" fmla="+- 0 807 116"/>
                  <a:gd name="T67" fmla="*/ 807 h 935"/>
                  <a:gd name="T68" fmla="+- 0 9872 9845"/>
                  <a:gd name="T69" fmla="*/ T68 w 935"/>
                  <a:gd name="T70" fmla="+- 0 741 116"/>
                  <a:gd name="T71" fmla="*/ 741 h 935"/>
                  <a:gd name="T72" fmla="+- 0 9853 9845"/>
                  <a:gd name="T73" fmla="*/ T72 w 935"/>
                  <a:gd name="T74" fmla="+- 0 671 116"/>
                  <a:gd name="T75" fmla="*/ 671 h 935"/>
                  <a:gd name="T76" fmla="+- 0 9845 9845"/>
                  <a:gd name="T77" fmla="*/ T76 w 935"/>
                  <a:gd name="T78" fmla="+- 0 597 116"/>
                  <a:gd name="T79" fmla="*/ 597 h 935"/>
                  <a:gd name="T80" fmla="+- 0 9849 9845"/>
                  <a:gd name="T81" fmla="*/ T80 w 935"/>
                  <a:gd name="T82" fmla="+- 0 521 116"/>
                  <a:gd name="T83" fmla="*/ 521 h 935"/>
                  <a:gd name="T84" fmla="+- 0 9865 9845"/>
                  <a:gd name="T85" fmla="*/ T84 w 935"/>
                  <a:gd name="T86" fmla="+- 0 447 116"/>
                  <a:gd name="T87" fmla="*/ 447 h 935"/>
                  <a:gd name="T88" fmla="+- 0 9892 9845"/>
                  <a:gd name="T89" fmla="*/ T88 w 935"/>
                  <a:gd name="T90" fmla="+- 0 378 116"/>
                  <a:gd name="T91" fmla="*/ 378 h 935"/>
                  <a:gd name="T92" fmla="+- 0 9929 9845"/>
                  <a:gd name="T93" fmla="*/ T92 w 935"/>
                  <a:gd name="T94" fmla="+- 0 315 116"/>
                  <a:gd name="T95" fmla="*/ 315 h 935"/>
                  <a:gd name="T96" fmla="+- 0 9975 9845"/>
                  <a:gd name="T97" fmla="*/ T96 w 935"/>
                  <a:gd name="T98" fmla="+- 0 259 116"/>
                  <a:gd name="T99" fmla="*/ 259 h 935"/>
                  <a:gd name="T100" fmla="+- 0 10029 9845"/>
                  <a:gd name="T101" fmla="*/ T100 w 935"/>
                  <a:gd name="T102" fmla="+- 0 212 116"/>
                  <a:gd name="T103" fmla="*/ 212 h 935"/>
                  <a:gd name="T104" fmla="+- 0 10089 9845"/>
                  <a:gd name="T105" fmla="*/ T104 w 935"/>
                  <a:gd name="T106" fmla="+- 0 173 116"/>
                  <a:gd name="T107" fmla="*/ 173 h 935"/>
                  <a:gd name="T108" fmla="+- 0 10155 9845"/>
                  <a:gd name="T109" fmla="*/ T108 w 935"/>
                  <a:gd name="T110" fmla="+- 0 143 116"/>
                  <a:gd name="T111" fmla="*/ 143 h 935"/>
                  <a:gd name="T112" fmla="+- 0 10225 9845"/>
                  <a:gd name="T113" fmla="*/ T112 w 935"/>
                  <a:gd name="T114" fmla="+- 0 124 116"/>
                  <a:gd name="T115" fmla="*/ 124 h 935"/>
                  <a:gd name="T116" fmla="+- 0 10299 9845"/>
                  <a:gd name="T117" fmla="*/ T116 w 935"/>
                  <a:gd name="T118" fmla="+- 0 116 116"/>
                  <a:gd name="T119" fmla="*/ 116 h 935"/>
                  <a:gd name="T120" fmla="+- 0 10375 9845"/>
                  <a:gd name="T121" fmla="*/ T120 w 935"/>
                  <a:gd name="T122" fmla="+- 0 120 116"/>
                  <a:gd name="T123" fmla="*/ 120 h 935"/>
                  <a:gd name="T124" fmla="+- 0 10449 9845"/>
                  <a:gd name="T125" fmla="*/ T124 w 935"/>
                  <a:gd name="T126" fmla="+- 0 136 116"/>
                  <a:gd name="T127" fmla="*/ 136 h 935"/>
                  <a:gd name="T128" fmla="+- 0 10518 9845"/>
                  <a:gd name="T129" fmla="*/ T128 w 935"/>
                  <a:gd name="T130" fmla="+- 0 164 116"/>
                  <a:gd name="T131" fmla="*/ 164 h 935"/>
                  <a:gd name="T132" fmla="+- 0 10580 9845"/>
                  <a:gd name="T133" fmla="*/ T132 w 935"/>
                  <a:gd name="T134" fmla="+- 0 201 116"/>
                  <a:gd name="T135" fmla="*/ 201 h 935"/>
                  <a:gd name="T136" fmla="+- 0 10636 9845"/>
                  <a:gd name="T137" fmla="*/ T136 w 935"/>
                  <a:gd name="T138" fmla="+- 0 246 116"/>
                  <a:gd name="T139" fmla="*/ 246 h 935"/>
                  <a:gd name="T140" fmla="+- 0 10684 9845"/>
                  <a:gd name="T141" fmla="*/ T140 w 935"/>
                  <a:gd name="T142" fmla="+- 0 300 116"/>
                  <a:gd name="T143" fmla="*/ 300 h 935"/>
                  <a:gd name="T144" fmla="+- 0 10723 9845"/>
                  <a:gd name="T145" fmla="*/ T144 w 935"/>
                  <a:gd name="T146" fmla="+- 0 360 116"/>
                  <a:gd name="T147" fmla="*/ 360 h 935"/>
                  <a:gd name="T148" fmla="+- 0 10752 9845"/>
                  <a:gd name="T149" fmla="*/ T148 w 935"/>
                  <a:gd name="T150" fmla="+- 0 426 116"/>
                  <a:gd name="T151" fmla="*/ 426 h 935"/>
                  <a:gd name="T152" fmla="+- 0 10771 9845"/>
                  <a:gd name="T153" fmla="*/ T152 w 935"/>
                  <a:gd name="T154" fmla="+- 0 496 116"/>
                  <a:gd name="T155" fmla="*/ 496 h 935"/>
                  <a:gd name="T156" fmla="+- 0 10779 9845"/>
                  <a:gd name="T157" fmla="*/ T156 w 935"/>
                  <a:gd name="T158" fmla="+- 0 570 116"/>
                  <a:gd name="T159" fmla="*/ 570 h 935"/>
                  <a:gd name="T160" fmla="+- 0 10775 9845"/>
                  <a:gd name="T161" fmla="*/ T160 w 935"/>
                  <a:gd name="T162" fmla="+- 0 646 116"/>
                  <a:gd name="T163" fmla="*/ 646 h 93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  <a:cxn ang="0">
                    <a:pos x="T137" y="T139"/>
                  </a:cxn>
                  <a:cxn ang="0">
                    <a:pos x="T141" y="T143"/>
                  </a:cxn>
                  <a:cxn ang="0">
                    <a:pos x="T145" y="T147"/>
                  </a:cxn>
                  <a:cxn ang="0">
                    <a:pos x="T149" y="T151"/>
                  </a:cxn>
                  <a:cxn ang="0">
                    <a:pos x="T153" y="T155"/>
                  </a:cxn>
                  <a:cxn ang="0">
                    <a:pos x="T157" y="T159"/>
                  </a:cxn>
                  <a:cxn ang="0">
                    <a:pos x="T161" y="T163"/>
                  </a:cxn>
                </a:cxnLst>
                <a:rect l="0" t="0" r="r" b="b"/>
                <a:pathLst>
                  <a:path w="935" h="935">
                    <a:moveTo>
                      <a:pt x="930" y="530"/>
                    </a:moveTo>
                    <a:lnTo>
                      <a:pt x="914" y="604"/>
                    </a:lnTo>
                    <a:lnTo>
                      <a:pt x="887" y="673"/>
                    </a:lnTo>
                    <a:lnTo>
                      <a:pt x="850" y="736"/>
                    </a:lnTo>
                    <a:lnTo>
                      <a:pt x="804" y="791"/>
                    </a:lnTo>
                    <a:lnTo>
                      <a:pt x="750" y="839"/>
                    </a:lnTo>
                    <a:lnTo>
                      <a:pt x="690" y="878"/>
                    </a:lnTo>
                    <a:lnTo>
                      <a:pt x="625" y="908"/>
                    </a:lnTo>
                    <a:lnTo>
                      <a:pt x="554" y="927"/>
                    </a:lnTo>
                    <a:lnTo>
                      <a:pt x="481" y="935"/>
                    </a:lnTo>
                    <a:lnTo>
                      <a:pt x="405" y="931"/>
                    </a:lnTo>
                    <a:lnTo>
                      <a:pt x="330" y="914"/>
                    </a:lnTo>
                    <a:lnTo>
                      <a:pt x="261" y="887"/>
                    </a:lnTo>
                    <a:lnTo>
                      <a:pt x="199" y="850"/>
                    </a:lnTo>
                    <a:lnTo>
                      <a:pt x="143" y="804"/>
                    </a:lnTo>
                    <a:lnTo>
                      <a:pt x="95" y="751"/>
                    </a:lnTo>
                    <a:lnTo>
                      <a:pt x="56" y="691"/>
                    </a:lnTo>
                    <a:lnTo>
                      <a:pt x="27" y="625"/>
                    </a:lnTo>
                    <a:lnTo>
                      <a:pt x="8" y="555"/>
                    </a:lnTo>
                    <a:lnTo>
                      <a:pt x="0" y="481"/>
                    </a:lnTo>
                    <a:lnTo>
                      <a:pt x="4" y="405"/>
                    </a:lnTo>
                    <a:lnTo>
                      <a:pt x="20" y="331"/>
                    </a:lnTo>
                    <a:lnTo>
                      <a:pt x="47" y="262"/>
                    </a:lnTo>
                    <a:lnTo>
                      <a:pt x="84" y="199"/>
                    </a:lnTo>
                    <a:lnTo>
                      <a:pt x="130" y="143"/>
                    </a:lnTo>
                    <a:lnTo>
                      <a:pt x="184" y="96"/>
                    </a:lnTo>
                    <a:lnTo>
                      <a:pt x="244" y="57"/>
                    </a:lnTo>
                    <a:lnTo>
                      <a:pt x="310" y="27"/>
                    </a:lnTo>
                    <a:lnTo>
                      <a:pt x="380" y="8"/>
                    </a:lnTo>
                    <a:lnTo>
                      <a:pt x="454" y="0"/>
                    </a:lnTo>
                    <a:lnTo>
                      <a:pt x="530" y="4"/>
                    </a:lnTo>
                    <a:lnTo>
                      <a:pt x="604" y="20"/>
                    </a:lnTo>
                    <a:lnTo>
                      <a:pt x="673" y="48"/>
                    </a:lnTo>
                    <a:lnTo>
                      <a:pt x="735" y="85"/>
                    </a:lnTo>
                    <a:lnTo>
                      <a:pt x="791" y="130"/>
                    </a:lnTo>
                    <a:lnTo>
                      <a:pt x="839" y="184"/>
                    </a:lnTo>
                    <a:lnTo>
                      <a:pt x="878" y="244"/>
                    </a:lnTo>
                    <a:lnTo>
                      <a:pt x="907" y="310"/>
                    </a:lnTo>
                    <a:lnTo>
                      <a:pt x="926" y="380"/>
                    </a:lnTo>
                    <a:lnTo>
                      <a:pt x="934" y="454"/>
                    </a:lnTo>
                    <a:lnTo>
                      <a:pt x="930" y="530"/>
                    </a:lnTo>
                    <a:close/>
                  </a:path>
                </a:pathLst>
              </a:custGeom>
              <a:noFill/>
              <a:ln w="1981">
                <a:solidFill>
                  <a:srgbClr val="575755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pic>
            <p:nvPicPr>
              <p:cNvPr id="2059" name="Picture 11">
                <a:extLst>
                  <a:ext uri="{FF2B5EF4-FFF2-40B4-BE49-F238E27FC236}">
                    <a16:creationId xmlns:a16="http://schemas.microsoft.com/office/drawing/2014/main" id="{D1D8F803-79AC-4487-BEA1-2508E458484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90" y="326"/>
                <a:ext cx="983" cy="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Freeform 10">
                <a:extLst>
                  <a:ext uri="{FF2B5EF4-FFF2-40B4-BE49-F238E27FC236}">
                    <a16:creationId xmlns:a16="http://schemas.microsoft.com/office/drawing/2014/main" id="{7272920F-6CEF-4519-B306-6EEF58651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96" y="758"/>
                <a:ext cx="60" cy="60"/>
              </a:xfrm>
              <a:custGeom>
                <a:avLst/>
                <a:gdLst>
                  <a:gd name="T0" fmla="+- 0 10731 10697"/>
                  <a:gd name="T1" fmla="*/ T0 w 60"/>
                  <a:gd name="T2" fmla="+- 0 758 758"/>
                  <a:gd name="T3" fmla="*/ 758 h 60"/>
                  <a:gd name="T4" fmla="+- 0 10719 10697"/>
                  <a:gd name="T5" fmla="*/ T4 w 60"/>
                  <a:gd name="T6" fmla="+- 0 759 758"/>
                  <a:gd name="T7" fmla="*/ 759 h 60"/>
                  <a:gd name="T8" fmla="+- 0 10708 10697"/>
                  <a:gd name="T9" fmla="*/ T8 w 60"/>
                  <a:gd name="T10" fmla="+- 0 764 758"/>
                  <a:gd name="T11" fmla="*/ 764 h 60"/>
                  <a:gd name="T12" fmla="+- 0 10701 10697"/>
                  <a:gd name="T13" fmla="*/ T12 w 60"/>
                  <a:gd name="T14" fmla="+- 0 773 758"/>
                  <a:gd name="T15" fmla="*/ 773 h 60"/>
                  <a:gd name="T16" fmla="+- 0 10697 10697"/>
                  <a:gd name="T17" fmla="*/ T16 w 60"/>
                  <a:gd name="T18" fmla="+- 0 784 758"/>
                  <a:gd name="T19" fmla="*/ 784 h 60"/>
                  <a:gd name="T20" fmla="+- 0 10698 10697"/>
                  <a:gd name="T21" fmla="*/ T20 w 60"/>
                  <a:gd name="T22" fmla="+- 0 796 758"/>
                  <a:gd name="T23" fmla="*/ 796 h 60"/>
                  <a:gd name="T24" fmla="+- 0 10703 10697"/>
                  <a:gd name="T25" fmla="*/ T24 w 60"/>
                  <a:gd name="T26" fmla="+- 0 806 758"/>
                  <a:gd name="T27" fmla="*/ 806 h 60"/>
                  <a:gd name="T28" fmla="+- 0 10711 10697"/>
                  <a:gd name="T29" fmla="*/ T28 w 60"/>
                  <a:gd name="T30" fmla="+- 0 814 758"/>
                  <a:gd name="T31" fmla="*/ 814 h 60"/>
                  <a:gd name="T32" fmla="+- 0 10723 10697"/>
                  <a:gd name="T33" fmla="*/ T32 w 60"/>
                  <a:gd name="T34" fmla="+- 0 818 758"/>
                  <a:gd name="T35" fmla="*/ 818 h 60"/>
                  <a:gd name="T36" fmla="+- 0 10734 10697"/>
                  <a:gd name="T37" fmla="*/ T36 w 60"/>
                  <a:gd name="T38" fmla="+- 0 817 758"/>
                  <a:gd name="T39" fmla="*/ 817 h 60"/>
                  <a:gd name="T40" fmla="+- 0 10745 10697"/>
                  <a:gd name="T41" fmla="*/ T40 w 60"/>
                  <a:gd name="T42" fmla="+- 0 812 758"/>
                  <a:gd name="T43" fmla="*/ 812 h 60"/>
                  <a:gd name="T44" fmla="+- 0 10752 10697"/>
                  <a:gd name="T45" fmla="*/ T44 w 60"/>
                  <a:gd name="T46" fmla="+- 0 803 758"/>
                  <a:gd name="T47" fmla="*/ 803 h 60"/>
                  <a:gd name="T48" fmla="+- 0 10756 10697"/>
                  <a:gd name="T49" fmla="*/ T48 w 60"/>
                  <a:gd name="T50" fmla="+- 0 792 758"/>
                  <a:gd name="T51" fmla="*/ 792 h 60"/>
                  <a:gd name="T52" fmla="+- 0 10755 10697"/>
                  <a:gd name="T53" fmla="*/ T52 w 60"/>
                  <a:gd name="T54" fmla="+- 0 780 758"/>
                  <a:gd name="T55" fmla="*/ 780 h 60"/>
                  <a:gd name="T56" fmla="+- 0 10750 10697"/>
                  <a:gd name="T57" fmla="*/ T56 w 60"/>
                  <a:gd name="T58" fmla="+- 0 770 758"/>
                  <a:gd name="T59" fmla="*/ 770 h 60"/>
                  <a:gd name="T60" fmla="+- 0 10742 10697"/>
                  <a:gd name="T61" fmla="*/ T60 w 60"/>
                  <a:gd name="T62" fmla="+- 0 762 758"/>
                  <a:gd name="T63" fmla="*/ 762 h 60"/>
                  <a:gd name="T64" fmla="+- 0 10731 10697"/>
                  <a:gd name="T65" fmla="*/ T64 w 60"/>
                  <a:gd name="T66" fmla="+- 0 758 758"/>
                  <a:gd name="T67" fmla="*/ 758 h 6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</a:cxnLst>
                <a:rect l="0" t="0" r="r" b="b"/>
                <a:pathLst>
                  <a:path w="60" h="60">
                    <a:moveTo>
                      <a:pt x="34" y="0"/>
                    </a:moveTo>
                    <a:lnTo>
                      <a:pt x="22" y="1"/>
                    </a:lnTo>
                    <a:lnTo>
                      <a:pt x="11" y="6"/>
                    </a:lnTo>
                    <a:lnTo>
                      <a:pt x="4" y="15"/>
                    </a:lnTo>
                    <a:lnTo>
                      <a:pt x="0" y="26"/>
                    </a:lnTo>
                    <a:lnTo>
                      <a:pt x="1" y="38"/>
                    </a:lnTo>
                    <a:lnTo>
                      <a:pt x="6" y="48"/>
                    </a:lnTo>
                    <a:lnTo>
                      <a:pt x="14" y="56"/>
                    </a:lnTo>
                    <a:lnTo>
                      <a:pt x="26" y="60"/>
                    </a:lnTo>
                    <a:lnTo>
                      <a:pt x="37" y="59"/>
                    </a:lnTo>
                    <a:lnTo>
                      <a:pt x="48" y="54"/>
                    </a:lnTo>
                    <a:lnTo>
                      <a:pt x="55" y="45"/>
                    </a:lnTo>
                    <a:lnTo>
                      <a:pt x="59" y="34"/>
                    </a:lnTo>
                    <a:lnTo>
                      <a:pt x="58" y="22"/>
                    </a:lnTo>
                    <a:lnTo>
                      <a:pt x="53" y="12"/>
                    </a:lnTo>
                    <a:lnTo>
                      <a:pt x="45" y="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1442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pic>
            <p:nvPicPr>
              <p:cNvPr id="2057" name="Picture 9">
                <a:extLst>
                  <a:ext uri="{FF2B5EF4-FFF2-40B4-BE49-F238E27FC236}">
                    <a16:creationId xmlns:a16="http://schemas.microsoft.com/office/drawing/2014/main" id="{7663C2F7-8814-408E-8D36-BD9CF0C2BA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27" y="751"/>
                <a:ext cx="274" cy="2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56" name="Picture 8">
                <a:extLst>
                  <a:ext uri="{FF2B5EF4-FFF2-40B4-BE49-F238E27FC236}">
                    <a16:creationId xmlns:a16="http://schemas.microsoft.com/office/drawing/2014/main" id="{458BD757-7F5F-41B0-A6C2-47A8B28A6F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72" y="931"/>
                <a:ext cx="138" cy="1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55" name="Picture 7">
                <a:extLst>
                  <a:ext uri="{FF2B5EF4-FFF2-40B4-BE49-F238E27FC236}">
                    <a16:creationId xmlns:a16="http://schemas.microsoft.com/office/drawing/2014/main" id="{8B7F8E0B-3ACA-4C24-88F6-53915D03A5A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95" y="0"/>
                <a:ext cx="1175" cy="6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5" name="Text Box 6">
                <a:extLst>
                  <a:ext uri="{FF2B5EF4-FFF2-40B4-BE49-F238E27FC236}">
                    <a16:creationId xmlns:a16="http://schemas.microsoft.com/office/drawing/2014/main" id="{C18341A6-D226-4A67-A847-7AA240509F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05" y="97"/>
                <a:ext cx="2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41275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ea typeface="Arial" panose="020B0604020202020204" pitchFamily="34" charset="0"/>
                  </a:rPr>
                  <a:t>Kit ludique</a:t>
                </a:r>
                <a:endParaRPr kumimoji="0" lang="fr-FR" altLang="fr-FR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6" name="Text Box 5">
                <a:extLst>
                  <a:ext uri="{FF2B5EF4-FFF2-40B4-BE49-F238E27FC236}">
                    <a16:creationId xmlns:a16="http://schemas.microsoft.com/office/drawing/2014/main" id="{7EE50DD2-F4F3-44CF-859C-6351BDAFB0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1" y="330"/>
                <a:ext cx="243" cy="4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ea typeface="Arial" panose="020B0604020202020204" pitchFamily="34" charset="0"/>
                  </a:rPr>
                  <a:t>6</a:t>
                </a:r>
                <a:endParaRPr kumimoji="0" lang="fr-FR" altLang="fr-FR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" name="Text Box 4">
                <a:extLst>
                  <a:ext uri="{FF2B5EF4-FFF2-40B4-BE49-F238E27FC236}">
                    <a16:creationId xmlns:a16="http://schemas.microsoft.com/office/drawing/2014/main" id="{DA458F88-B7C2-4191-BEBD-F967285FEA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0" y="31"/>
                <a:ext cx="7360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 b="1" dirty="0">
                  <a:solidFill>
                    <a:schemeClr val="bg1"/>
                  </a:solidFill>
                  <a:cs typeface="Times New Roman" panose="02020603050405020304" pitchFamily="18" charset="0"/>
                </a:endParaRPr>
              </a:p>
              <a:p>
                <a:r>
                  <a:rPr lang="fr-FR" sz="1400" b="1" dirty="0">
                    <a:solidFill>
                      <a:schemeClr val="bg1"/>
                    </a:solidFill>
                    <a:cs typeface="Times New Roman" panose="02020603050405020304" pitchFamily="18" charset="0"/>
                  </a:rPr>
                  <a:t>La mémoire : Comment améliorer son potentiel ?</a:t>
                </a:r>
              </a:p>
            </p:txBody>
          </p:sp>
          <p:sp>
            <p:nvSpPr>
              <p:cNvPr id="52" name="Text Box 2">
                <a:extLst>
                  <a:ext uri="{FF2B5EF4-FFF2-40B4-BE49-F238E27FC236}">
                    <a16:creationId xmlns:a16="http://schemas.microsoft.com/office/drawing/2014/main" id="{A3DC95DC-D7E3-469C-9C35-F36CC1B703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195" y="496"/>
                <a:ext cx="842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400" b="0" i="0" u="none" strike="noStrike" cap="none" normalizeH="0" baseline="0" dirty="0">
                    <a:ln>
                      <a:noFill/>
                    </a:ln>
                    <a:solidFill>
                      <a:srgbClr val="575755"/>
                    </a:solidFill>
                    <a:effectLst/>
                    <a:ea typeface="Arial" panose="020B0604020202020204" pitchFamily="34" charset="0"/>
                  </a:rPr>
                  <a:t>et Neurosciences</a:t>
                </a:r>
                <a:endParaRPr kumimoji="0" lang="fr-FR" altLang="fr-FR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sp>
          <p:nvSpPr>
            <p:cNvPr id="73" name="Text Box 2">
              <a:extLst>
                <a:ext uri="{FF2B5EF4-FFF2-40B4-BE49-F238E27FC236}">
                  <a16:creationId xmlns:a16="http://schemas.microsoft.com/office/drawing/2014/main" id="{EC85D3D7-9A98-4776-ADBD-0BFB902B0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4248" y="212726"/>
              <a:ext cx="522668" cy="18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400" b="0" i="0" u="none" strike="noStrike" cap="none" normalizeH="0" baseline="0" dirty="0">
                  <a:ln>
                    <a:noFill/>
                  </a:ln>
                  <a:solidFill>
                    <a:srgbClr val="575755"/>
                  </a:solidFill>
                  <a:effectLst/>
                  <a:ea typeface="Arial" panose="020B0604020202020204" pitchFamily="34" charset="0"/>
                </a:rPr>
                <a:t>Mémoire</a:t>
              </a:r>
              <a:endPara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48" name="Ellipse 2047">
              <a:extLst>
                <a:ext uri="{FF2B5EF4-FFF2-40B4-BE49-F238E27FC236}">
                  <a16:creationId xmlns:a16="http://schemas.microsoft.com/office/drawing/2014/main" id="{D78B027F-91E0-40C0-B5FD-D40AAFCBC638}"/>
                </a:ext>
              </a:extLst>
            </p:cNvPr>
            <p:cNvSpPr/>
            <p:nvPr/>
          </p:nvSpPr>
          <p:spPr>
            <a:xfrm>
              <a:off x="6193203" y="41474"/>
              <a:ext cx="83823" cy="55678"/>
            </a:xfrm>
            <a:prstGeom prst="ellipse">
              <a:avLst/>
            </a:prstGeom>
            <a:solidFill>
              <a:srgbClr val="F6A504"/>
            </a:solidFill>
            <a:ln>
              <a:solidFill>
                <a:srgbClr val="F6A5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36" name="Ellipse 135">
              <a:extLst>
                <a:ext uri="{FF2B5EF4-FFF2-40B4-BE49-F238E27FC236}">
                  <a16:creationId xmlns:a16="http://schemas.microsoft.com/office/drawing/2014/main" id="{8F0262DC-D973-47AB-846C-39A60FECABA5}"/>
                </a:ext>
              </a:extLst>
            </p:cNvPr>
            <p:cNvSpPr/>
            <p:nvPr/>
          </p:nvSpPr>
          <p:spPr>
            <a:xfrm>
              <a:off x="6226003" y="12066"/>
              <a:ext cx="83823" cy="55678"/>
            </a:xfrm>
            <a:prstGeom prst="ellipse">
              <a:avLst/>
            </a:prstGeom>
            <a:solidFill>
              <a:srgbClr val="F6A504"/>
            </a:solidFill>
            <a:ln>
              <a:solidFill>
                <a:srgbClr val="F6A5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37" name="Ellipse 136">
              <a:extLst>
                <a:ext uri="{FF2B5EF4-FFF2-40B4-BE49-F238E27FC236}">
                  <a16:creationId xmlns:a16="http://schemas.microsoft.com/office/drawing/2014/main" id="{521DE2E1-6EBD-4238-8448-073EDAA2A75A}"/>
                </a:ext>
              </a:extLst>
            </p:cNvPr>
            <p:cNvSpPr/>
            <p:nvPr/>
          </p:nvSpPr>
          <p:spPr>
            <a:xfrm>
              <a:off x="6281581" y="90200"/>
              <a:ext cx="83823" cy="55678"/>
            </a:xfrm>
            <a:prstGeom prst="ellipse">
              <a:avLst/>
            </a:prstGeom>
            <a:solidFill>
              <a:srgbClr val="F6A504"/>
            </a:solidFill>
            <a:ln>
              <a:solidFill>
                <a:srgbClr val="F6A5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38" name="Ellipse 137">
              <a:extLst>
                <a:ext uri="{FF2B5EF4-FFF2-40B4-BE49-F238E27FC236}">
                  <a16:creationId xmlns:a16="http://schemas.microsoft.com/office/drawing/2014/main" id="{CD71B141-70F1-454A-80C4-81D4F934B4E7}"/>
                </a:ext>
              </a:extLst>
            </p:cNvPr>
            <p:cNvSpPr/>
            <p:nvPr/>
          </p:nvSpPr>
          <p:spPr>
            <a:xfrm>
              <a:off x="6262430" y="39116"/>
              <a:ext cx="83823" cy="55678"/>
            </a:xfrm>
            <a:prstGeom prst="ellipse">
              <a:avLst/>
            </a:prstGeom>
            <a:solidFill>
              <a:srgbClr val="F6A504"/>
            </a:solidFill>
            <a:ln>
              <a:solidFill>
                <a:srgbClr val="F6A5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39" name="Ellipse 138">
              <a:extLst>
                <a:ext uri="{FF2B5EF4-FFF2-40B4-BE49-F238E27FC236}">
                  <a16:creationId xmlns:a16="http://schemas.microsoft.com/office/drawing/2014/main" id="{C04353F5-A344-4942-9C66-0963D79D82F8}"/>
                </a:ext>
              </a:extLst>
            </p:cNvPr>
            <p:cNvSpPr/>
            <p:nvPr/>
          </p:nvSpPr>
          <p:spPr>
            <a:xfrm>
              <a:off x="6226003" y="99045"/>
              <a:ext cx="83823" cy="55678"/>
            </a:xfrm>
            <a:prstGeom prst="ellipse">
              <a:avLst/>
            </a:prstGeom>
            <a:solidFill>
              <a:srgbClr val="F6A504"/>
            </a:solidFill>
            <a:ln>
              <a:solidFill>
                <a:srgbClr val="F6A5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40" name="Ellipse 139">
              <a:extLst>
                <a:ext uri="{FF2B5EF4-FFF2-40B4-BE49-F238E27FC236}">
                  <a16:creationId xmlns:a16="http://schemas.microsoft.com/office/drawing/2014/main" id="{B02668F7-CF35-4442-9AE6-1DD1A8803F28}"/>
                </a:ext>
              </a:extLst>
            </p:cNvPr>
            <p:cNvSpPr/>
            <p:nvPr/>
          </p:nvSpPr>
          <p:spPr>
            <a:xfrm>
              <a:off x="6174000" y="84476"/>
              <a:ext cx="83823" cy="55678"/>
            </a:xfrm>
            <a:prstGeom prst="ellipse">
              <a:avLst/>
            </a:prstGeom>
            <a:solidFill>
              <a:srgbClr val="F6A504"/>
            </a:solidFill>
            <a:ln>
              <a:solidFill>
                <a:srgbClr val="F6A5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41" name="Ellipse 140">
              <a:extLst>
                <a:ext uri="{FF2B5EF4-FFF2-40B4-BE49-F238E27FC236}">
                  <a16:creationId xmlns:a16="http://schemas.microsoft.com/office/drawing/2014/main" id="{E9D92843-4EDB-4599-B347-9DB5B272837B}"/>
                </a:ext>
              </a:extLst>
            </p:cNvPr>
            <p:cNvSpPr/>
            <p:nvPr/>
          </p:nvSpPr>
          <p:spPr>
            <a:xfrm>
              <a:off x="6270733" y="84476"/>
              <a:ext cx="83823" cy="55678"/>
            </a:xfrm>
            <a:prstGeom prst="ellipse">
              <a:avLst/>
            </a:prstGeom>
            <a:solidFill>
              <a:srgbClr val="F6A504"/>
            </a:solidFill>
            <a:ln>
              <a:solidFill>
                <a:srgbClr val="F6A5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42" name="Ellipse 141">
              <a:extLst>
                <a:ext uri="{FF2B5EF4-FFF2-40B4-BE49-F238E27FC236}">
                  <a16:creationId xmlns:a16="http://schemas.microsoft.com/office/drawing/2014/main" id="{3E0CEEB9-21F2-435E-94B8-F4602027D63B}"/>
                </a:ext>
              </a:extLst>
            </p:cNvPr>
            <p:cNvSpPr/>
            <p:nvPr/>
          </p:nvSpPr>
          <p:spPr>
            <a:xfrm>
              <a:off x="6180455" y="127492"/>
              <a:ext cx="83823" cy="55678"/>
            </a:xfrm>
            <a:prstGeom prst="ellipse">
              <a:avLst/>
            </a:prstGeom>
            <a:solidFill>
              <a:srgbClr val="F6A504"/>
            </a:solidFill>
            <a:ln>
              <a:solidFill>
                <a:srgbClr val="F6A5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43" name="Ellipse 142">
              <a:extLst>
                <a:ext uri="{FF2B5EF4-FFF2-40B4-BE49-F238E27FC236}">
                  <a16:creationId xmlns:a16="http://schemas.microsoft.com/office/drawing/2014/main" id="{E642104C-DE26-4F3D-9FB7-FF7954DF52E3}"/>
                </a:ext>
              </a:extLst>
            </p:cNvPr>
            <p:cNvSpPr/>
            <p:nvPr/>
          </p:nvSpPr>
          <p:spPr>
            <a:xfrm>
              <a:off x="6267914" y="118555"/>
              <a:ext cx="83823" cy="55678"/>
            </a:xfrm>
            <a:prstGeom prst="ellipse">
              <a:avLst/>
            </a:prstGeom>
            <a:solidFill>
              <a:srgbClr val="F6A504"/>
            </a:solidFill>
            <a:ln>
              <a:solidFill>
                <a:srgbClr val="F6A5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</p:grpSp>
      <p:sp>
        <p:nvSpPr>
          <p:cNvPr id="2050" name="Ellipse 2049">
            <a:extLst>
              <a:ext uri="{FF2B5EF4-FFF2-40B4-BE49-F238E27FC236}">
                <a16:creationId xmlns:a16="http://schemas.microsoft.com/office/drawing/2014/main" id="{FDB6D08A-41BD-48B4-8B22-A5416051A7D0}"/>
              </a:ext>
            </a:extLst>
          </p:cNvPr>
          <p:cNvSpPr/>
          <p:nvPr/>
        </p:nvSpPr>
        <p:spPr>
          <a:xfrm>
            <a:off x="133309" y="207010"/>
            <a:ext cx="237822" cy="369570"/>
          </a:xfrm>
          <a:prstGeom prst="ellipse">
            <a:avLst/>
          </a:prstGeom>
          <a:solidFill>
            <a:srgbClr val="E81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pic>
        <p:nvPicPr>
          <p:cNvPr id="2051" name="Image 2050">
            <a:extLst>
              <a:ext uri="{FF2B5EF4-FFF2-40B4-BE49-F238E27FC236}">
                <a16:creationId xmlns:a16="http://schemas.microsoft.com/office/drawing/2014/main" id="{1923E8C4-F487-4297-9E00-A3397D8C40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16324" y="840863"/>
            <a:ext cx="581940" cy="594064"/>
          </a:xfrm>
          <a:prstGeom prst="rect">
            <a:avLst/>
          </a:prstGeom>
        </p:spPr>
      </p:pic>
      <p:sp>
        <p:nvSpPr>
          <p:cNvPr id="54" name="Rectangle : avec coins arrondis en diagonale 53">
            <a:extLst>
              <a:ext uri="{FF2B5EF4-FFF2-40B4-BE49-F238E27FC236}">
                <a16:creationId xmlns:a16="http://schemas.microsoft.com/office/drawing/2014/main" id="{674F3AC6-0F3B-43C3-A999-3F4772DBCEEF}"/>
              </a:ext>
            </a:extLst>
          </p:cNvPr>
          <p:cNvSpPr/>
          <p:nvPr/>
        </p:nvSpPr>
        <p:spPr>
          <a:xfrm>
            <a:off x="214703" y="3906349"/>
            <a:ext cx="1161068" cy="504201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FB491EA-12AC-4FA9-9D87-8A328E94AA76}"/>
              </a:ext>
            </a:extLst>
          </p:cNvPr>
          <p:cNvSpPr/>
          <p:nvPr/>
        </p:nvSpPr>
        <p:spPr>
          <a:xfrm>
            <a:off x="606306" y="3902337"/>
            <a:ext cx="7505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E81B77"/>
                </a:solidFill>
              </a:rPr>
              <a:t>Prérequis</a:t>
            </a:r>
            <a:r>
              <a:rPr lang="fr-FR" sz="1000" b="1" dirty="0">
                <a:solidFill>
                  <a:srgbClr val="164291"/>
                </a:solidFill>
              </a:rPr>
              <a:t>  </a:t>
            </a:r>
            <a:endParaRPr lang="fr-FR" sz="1000" dirty="0">
              <a:solidFill>
                <a:srgbClr val="16429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E9820E-62F9-4D21-83AE-2E5E149A5CF3}"/>
              </a:ext>
            </a:extLst>
          </p:cNvPr>
          <p:cNvSpPr/>
          <p:nvPr/>
        </p:nvSpPr>
        <p:spPr>
          <a:xfrm>
            <a:off x="606066" y="4091789"/>
            <a:ext cx="7048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Aucun </a:t>
            </a:r>
          </a:p>
        </p:txBody>
      </p:sp>
      <p:sp>
        <p:nvSpPr>
          <p:cNvPr id="69" name="Rectangle : avec coins arrondis en diagonale 68">
            <a:extLst>
              <a:ext uri="{FF2B5EF4-FFF2-40B4-BE49-F238E27FC236}">
                <a16:creationId xmlns:a16="http://schemas.microsoft.com/office/drawing/2014/main" id="{9D9A098B-EE76-4520-8110-C70BD21D6E33}"/>
              </a:ext>
            </a:extLst>
          </p:cNvPr>
          <p:cNvSpPr/>
          <p:nvPr/>
        </p:nvSpPr>
        <p:spPr>
          <a:xfrm>
            <a:off x="1504442" y="3886003"/>
            <a:ext cx="1102153" cy="525874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474D60A-57FE-440E-99A0-39A76B5092AB}"/>
              </a:ext>
            </a:extLst>
          </p:cNvPr>
          <p:cNvSpPr/>
          <p:nvPr/>
        </p:nvSpPr>
        <p:spPr>
          <a:xfrm>
            <a:off x="1955717" y="3880848"/>
            <a:ext cx="5934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E81B77"/>
                </a:solidFill>
              </a:rPr>
              <a:t>Durée</a:t>
            </a:r>
            <a:r>
              <a:rPr lang="fr-FR" sz="1000" b="1" dirty="0">
                <a:solidFill>
                  <a:srgbClr val="164291"/>
                </a:solidFill>
              </a:rPr>
              <a:t>   </a:t>
            </a:r>
            <a:endParaRPr lang="fr-FR" sz="1000" dirty="0">
              <a:solidFill>
                <a:srgbClr val="16429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AD73B4B-8D79-4364-8783-F6B0388B41C5}"/>
              </a:ext>
            </a:extLst>
          </p:cNvPr>
          <p:cNvSpPr/>
          <p:nvPr/>
        </p:nvSpPr>
        <p:spPr>
          <a:xfrm>
            <a:off x="1963547" y="4079721"/>
            <a:ext cx="7593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7 heures </a:t>
            </a:r>
          </a:p>
        </p:txBody>
      </p:sp>
      <p:pic>
        <p:nvPicPr>
          <p:cNvPr id="74" name="Graphique 73" descr="Réveil contour">
            <a:extLst>
              <a:ext uri="{FF2B5EF4-FFF2-40B4-BE49-F238E27FC236}">
                <a16:creationId xmlns:a16="http://schemas.microsoft.com/office/drawing/2014/main" id="{EE4A7B33-5C9D-489E-9B24-F05C3E68FEC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26507" y="3933539"/>
            <a:ext cx="457200" cy="457200"/>
          </a:xfrm>
          <a:prstGeom prst="rect">
            <a:avLst/>
          </a:prstGeom>
        </p:spPr>
      </p:pic>
      <p:pic>
        <p:nvPicPr>
          <p:cNvPr id="75" name="Graphique 74" descr="Sac à dos contour">
            <a:extLst>
              <a:ext uri="{FF2B5EF4-FFF2-40B4-BE49-F238E27FC236}">
                <a16:creationId xmlns:a16="http://schemas.microsoft.com/office/drawing/2014/main" id="{6F1C4396-1839-4DCE-B9DD-FF9E4124067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29008" y="3951133"/>
            <a:ext cx="457200" cy="457200"/>
          </a:xfrm>
          <a:prstGeom prst="rect">
            <a:avLst/>
          </a:prstGeom>
        </p:spPr>
      </p:pic>
      <p:sp>
        <p:nvSpPr>
          <p:cNvPr id="76" name="Rectangle : avec coins arrondis en diagonale 75">
            <a:extLst>
              <a:ext uri="{FF2B5EF4-FFF2-40B4-BE49-F238E27FC236}">
                <a16:creationId xmlns:a16="http://schemas.microsoft.com/office/drawing/2014/main" id="{396415CA-D3B4-4102-B3B6-4997B155E9EA}"/>
              </a:ext>
            </a:extLst>
          </p:cNvPr>
          <p:cNvSpPr/>
          <p:nvPr/>
        </p:nvSpPr>
        <p:spPr>
          <a:xfrm>
            <a:off x="2742716" y="3883462"/>
            <a:ext cx="1238274" cy="504201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2178DC2-BC7A-4CE4-9265-8D22BAEC67F5}"/>
              </a:ext>
            </a:extLst>
          </p:cNvPr>
          <p:cNvSpPr/>
          <p:nvPr/>
        </p:nvSpPr>
        <p:spPr>
          <a:xfrm>
            <a:off x="3007521" y="3879322"/>
            <a:ext cx="4860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E81B77"/>
                </a:solidFill>
              </a:rPr>
              <a:t>Tarif</a:t>
            </a:r>
            <a:r>
              <a:rPr lang="fr-FR" sz="1000" b="1" dirty="0">
                <a:solidFill>
                  <a:srgbClr val="164291"/>
                </a:solidFill>
              </a:rPr>
              <a:t>  </a:t>
            </a:r>
            <a:endParaRPr lang="fr-FR" sz="1000" dirty="0">
              <a:solidFill>
                <a:srgbClr val="164291"/>
              </a:solidFill>
            </a:endParaRPr>
          </a:p>
        </p:txBody>
      </p:sp>
      <p:pic>
        <p:nvPicPr>
          <p:cNvPr id="5" name="Graphique 4" descr="Euro avec un remplissage uni">
            <a:extLst>
              <a:ext uri="{FF2B5EF4-FFF2-40B4-BE49-F238E27FC236}">
                <a16:creationId xmlns:a16="http://schemas.microsoft.com/office/drawing/2014/main" id="{D15DF3FF-E21C-4C47-8ED8-A9B6CBFE332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60470" y="3979824"/>
            <a:ext cx="314410" cy="314410"/>
          </a:xfrm>
          <a:prstGeom prst="rect">
            <a:avLst/>
          </a:prstGeom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FDFFB5A8-DB6E-415E-8A1A-551963E41FD8}"/>
              </a:ext>
            </a:extLst>
          </p:cNvPr>
          <p:cNvSpPr/>
          <p:nvPr/>
        </p:nvSpPr>
        <p:spPr>
          <a:xfrm>
            <a:off x="3007127" y="4031364"/>
            <a:ext cx="9752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Nous consulter</a:t>
            </a:r>
          </a:p>
          <a:p>
            <a:r>
              <a:rPr lang="fr-FR" sz="1000" dirty="0"/>
              <a:t>07 68 11 95 55   </a:t>
            </a:r>
          </a:p>
        </p:txBody>
      </p:sp>
      <p:sp>
        <p:nvSpPr>
          <p:cNvPr id="81" name="Rectangle : avec coins arrondis en diagonale 80">
            <a:extLst>
              <a:ext uri="{FF2B5EF4-FFF2-40B4-BE49-F238E27FC236}">
                <a16:creationId xmlns:a16="http://schemas.microsoft.com/office/drawing/2014/main" id="{6278BB3B-8F91-43ED-9271-C10CB0F34F70}"/>
              </a:ext>
            </a:extLst>
          </p:cNvPr>
          <p:cNvSpPr/>
          <p:nvPr/>
        </p:nvSpPr>
        <p:spPr>
          <a:xfrm>
            <a:off x="4135135" y="3859370"/>
            <a:ext cx="2518669" cy="525874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645CE1A-3251-4B0B-8107-CA7AA7D18E2B}"/>
              </a:ext>
            </a:extLst>
          </p:cNvPr>
          <p:cNvSpPr/>
          <p:nvPr/>
        </p:nvSpPr>
        <p:spPr>
          <a:xfrm>
            <a:off x="4653818" y="3866820"/>
            <a:ext cx="1580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E81B77"/>
                </a:solidFill>
              </a:rPr>
              <a:t>Modalité d’intervention </a:t>
            </a:r>
            <a:r>
              <a:rPr lang="fr-FR" sz="1000" b="1" dirty="0">
                <a:solidFill>
                  <a:srgbClr val="164291"/>
                </a:solidFill>
              </a:rPr>
              <a:t>   </a:t>
            </a:r>
            <a:endParaRPr lang="fr-FR" sz="1000" dirty="0">
              <a:solidFill>
                <a:srgbClr val="16429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AE2C5CC-2DE9-46BE-9DE1-9FC6B2DB8D69}"/>
              </a:ext>
            </a:extLst>
          </p:cNvPr>
          <p:cNvSpPr/>
          <p:nvPr/>
        </p:nvSpPr>
        <p:spPr>
          <a:xfrm>
            <a:off x="4638691" y="4021631"/>
            <a:ext cx="24725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Uniquement en intra-entreprise </a:t>
            </a:r>
          </a:p>
        </p:txBody>
      </p:sp>
      <p:pic>
        <p:nvPicPr>
          <p:cNvPr id="10" name="Graphique 9" descr="Classe contour">
            <a:extLst>
              <a:ext uri="{FF2B5EF4-FFF2-40B4-BE49-F238E27FC236}">
                <a16:creationId xmlns:a16="http://schemas.microsoft.com/office/drawing/2014/main" id="{DE754660-BB24-400B-80D0-C84803916EB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266325" y="3950897"/>
            <a:ext cx="422032" cy="422032"/>
          </a:xfrm>
          <a:prstGeom prst="rect">
            <a:avLst/>
          </a:prstGeom>
        </p:spPr>
      </p:pic>
      <p:sp>
        <p:nvSpPr>
          <p:cNvPr id="84" name="ZoneTexte 83">
            <a:extLst>
              <a:ext uri="{FF2B5EF4-FFF2-40B4-BE49-F238E27FC236}">
                <a16:creationId xmlns:a16="http://schemas.microsoft.com/office/drawing/2014/main" id="{507F3AC8-694C-4218-B3CC-0B2AB5F2705C}"/>
              </a:ext>
            </a:extLst>
          </p:cNvPr>
          <p:cNvSpPr txBox="1"/>
          <p:nvPr/>
        </p:nvSpPr>
        <p:spPr>
          <a:xfrm>
            <a:off x="4970531" y="124212"/>
            <a:ext cx="147546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Mise à Jour </a:t>
            </a:r>
          </a:p>
          <a:p>
            <a:r>
              <a:rPr lang="fr-FR" sz="1000" dirty="0">
                <a:solidFill>
                  <a:schemeClr val="bg1"/>
                </a:solidFill>
              </a:rPr>
              <a:t>Janvier 2025</a:t>
            </a:r>
          </a:p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C9414A-DCCC-3A18-B8CF-B50759DC785B}"/>
              </a:ext>
            </a:extLst>
          </p:cNvPr>
          <p:cNvSpPr txBox="1"/>
          <p:nvPr/>
        </p:nvSpPr>
        <p:spPr>
          <a:xfrm>
            <a:off x="-382828" y="9571927"/>
            <a:ext cx="74497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800" dirty="0"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ADDHEO - SASU au capital de 5000 </a:t>
            </a:r>
            <a:r>
              <a:rPr lang="fr-FR" sz="800" dirty="0">
                <a:effectLst/>
                <a:ea typeface="Raleway" panose="020B0003030101060003" pitchFamily="34" charset="0"/>
                <a:cs typeface="Courier New" panose="02070309020205020404" pitchFamily="49" charset="0"/>
              </a:rPr>
              <a:t>€ - </a:t>
            </a:r>
            <a:r>
              <a:rPr lang="fr-FR" sz="800" dirty="0"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83 Chemin de la Condamine – 07400 Alba-la-Romaine - Téléphone : </a:t>
            </a:r>
            <a:r>
              <a:rPr lang="fr-FR" sz="800" dirty="0"/>
              <a:t>07 68 11 95 55</a:t>
            </a:r>
            <a:endParaRPr lang="fr-FR" sz="800" dirty="0">
              <a:effectLst/>
              <a:ea typeface="Raleway" panose="020B0003030101060003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err="1"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Siren</a:t>
            </a:r>
            <a:r>
              <a:rPr lang="fr-FR" sz="800" dirty="0"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 : 752 887 174 RCS Aubenas - Code APE : 8559A  N° de déclaration : 82 26 02215 26 - Messagerie : </a:t>
            </a:r>
            <a:r>
              <a:rPr lang="fr-FR" sz="800" u="sng" dirty="0">
                <a:solidFill>
                  <a:srgbClr val="0000FF"/>
                </a:solidFill>
                <a:effectLst/>
                <a:ea typeface="Raleway" panose="020B0003030101060003" pitchFamily="34" charset="0"/>
                <a:cs typeface="Times New Roman" panose="02020603050405020304" pitchFamily="18" charset="0"/>
                <a:hlinkClick r:id="rId18"/>
              </a:rPr>
              <a:t>contact@addheo.com</a:t>
            </a:r>
            <a:r>
              <a:rPr lang="fr-FR" sz="800" dirty="0"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 – </a:t>
            </a:r>
            <a:r>
              <a:rPr lang="fr-FR" sz="800" u="sng" dirty="0">
                <a:solidFill>
                  <a:srgbClr val="0000FF"/>
                </a:solidFill>
                <a:effectLst/>
                <a:ea typeface="Raleway" panose="020B0003030101060003" pitchFamily="34" charset="0"/>
                <a:cs typeface="Times New Roman" panose="02020603050405020304" pitchFamily="18" charset="0"/>
                <a:hlinkClick r:id="rId19"/>
              </a:rPr>
              <a:t>www.addheo.com</a:t>
            </a:r>
            <a:r>
              <a:rPr lang="fr-FR" sz="800" dirty="0">
                <a:solidFill>
                  <a:srgbClr val="0000FF"/>
                </a:solidFill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 </a:t>
            </a:r>
            <a:endParaRPr lang="fr-FR" sz="800" dirty="0">
              <a:effectLst/>
              <a:ea typeface="Raleway" panose="020B0003030101060003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phique 20" descr="Profil femelle contour">
            <a:extLst>
              <a:ext uri="{FF2B5EF4-FFF2-40B4-BE49-F238E27FC236}">
                <a16:creationId xmlns:a16="http://schemas.microsoft.com/office/drawing/2014/main" id="{0D3F624B-8AD0-F91E-BBA5-5F5C9F38EE79}"/>
              </a:ext>
            </a:extLst>
          </p:cNvPr>
          <p:cNvPicPr>
            <a:picLocks noChangeAspect="1"/>
          </p:cNvPicPr>
          <p:nvPr/>
        </p:nvPicPr>
        <p:blipFill>
          <a:blip r:embed="rId20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05801" y="3100731"/>
            <a:ext cx="538556" cy="538556"/>
          </a:xfrm>
          <a:prstGeom prst="rect">
            <a:avLst/>
          </a:prstGeom>
        </p:spPr>
      </p:pic>
      <p:sp>
        <p:nvSpPr>
          <p:cNvPr id="14" name="Rectangle : avec coins arrondis en diagonale 13">
            <a:extLst>
              <a:ext uri="{FF2B5EF4-FFF2-40B4-BE49-F238E27FC236}">
                <a16:creationId xmlns:a16="http://schemas.microsoft.com/office/drawing/2014/main" id="{A40FE346-6A3D-4513-0F1A-FE0A7971924D}"/>
              </a:ext>
            </a:extLst>
          </p:cNvPr>
          <p:cNvSpPr/>
          <p:nvPr/>
        </p:nvSpPr>
        <p:spPr>
          <a:xfrm>
            <a:off x="5156942" y="4539686"/>
            <a:ext cx="1482869" cy="553750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CD3D08-A937-305C-4D53-37102B1F4F34}"/>
              </a:ext>
            </a:extLst>
          </p:cNvPr>
          <p:cNvSpPr/>
          <p:nvPr/>
        </p:nvSpPr>
        <p:spPr>
          <a:xfrm>
            <a:off x="5299458" y="4541771"/>
            <a:ext cx="13404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E81B77"/>
                </a:solidFill>
              </a:rPr>
              <a:t>En cas de réclamation</a:t>
            </a:r>
            <a:endParaRPr lang="fr-FR" sz="1000" dirty="0">
              <a:solidFill>
                <a:srgbClr val="16429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FB7979-0F3D-E28C-74D6-4BF0619A6498}"/>
              </a:ext>
            </a:extLst>
          </p:cNvPr>
          <p:cNvSpPr/>
          <p:nvPr/>
        </p:nvSpPr>
        <p:spPr>
          <a:xfrm>
            <a:off x="608522" y="4545546"/>
            <a:ext cx="159851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E81B77"/>
                </a:solidFill>
              </a:rPr>
              <a:t>Evaluation de la formation</a:t>
            </a:r>
            <a:endParaRPr lang="fr-FR" sz="1000" dirty="0">
              <a:solidFill>
                <a:srgbClr val="16429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C8185B-B43F-E4EC-F8BA-8F8045361525}"/>
              </a:ext>
            </a:extLst>
          </p:cNvPr>
          <p:cNvSpPr/>
          <p:nvPr/>
        </p:nvSpPr>
        <p:spPr>
          <a:xfrm>
            <a:off x="616960" y="4762089"/>
            <a:ext cx="275798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Evaluation complétée à chaud </a:t>
            </a:r>
          </a:p>
        </p:txBody>
      </p:sp>
      <p:pic>
        <p:nvPicPr>
          <p:cNvPr id="18" name="Graphique 17" descr="Étoile d'évaluation avec un remplissage uni">
            <a:extLst>
              <a:ext uri="{FF2B5EF4-FFF2-40B4-BE49-F238E27FC236}">
                <a16:creationId xmlns:a16="http://schemas.microsoft.com/office/drawing/2014/main" id="{2C933FC0-4A91-13C3-42A6-5A448447809B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45434" y="4611752"/>
            <a:ext cx="404253" cy="404253"/>
          </a:xfrm>
          <a:prstGeom prst="rect">
            <a:avLst/>
          </a:prstGeom>
        </p:spPr>
      </p:pic>
      <p:sp>
        <p:nvSpPr>
          <p:cNvPr id="19" name="Rectangle : avec coins arrondis en diagonale 18">
            <a:extLst>
              <a:ext uri="{FF2B5EF4-FFF2-40B4-BE49-F238E27FC236}">
                <a16:creationId xmlns:a16="http://schemas.microsoft.com/office/drawing/2014/main" id="{9465FBB1-EF63-492D-A198-2909CBB66A4B}"/>
              </a:ext>
            </a:extLst>
          </p:cNvPr>
          <p:cNvSpPr/>
          <p:nvPr/>
        </p:nvSpPr>
        <p:spPr>
          <a:xfrm>
            <a:off x="2392398" y="4543456"/>
            <a:ext cx="2658563" cy="545869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539B28-FD75-57EA-6981-F5C56968C95D}"/>
              </a:ext>
            </a:extLst>
          </p:cNvPr>
          <p:cNvSpPr/>
          <p:nvPr/>
        </p:nvSpPr>
        <p:spPr>
          <a:xfrm>
            <a:off x="2801513" y="4543363"/>
            <a:ext cx="22690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dirty="0">
                <a:solidFill>
                  <a:srgbClr val="E81B77"/>
                </a:solidFill>
              </a:rPr>
              <a:t>Personnes en situation de handicap</a:t>
            </a:r>
            <a:endParaRPr lang="fr-FR" sz="1000" dirty="0">
              <a:solidFill>
                <a:srgbClr val="164291"/>
              </a:solidFill>
            </a:endParaRPr>
          </a:p>
        </p:txBody>
      </p:sp>
      <p:pic>
        <p:nvPicPr>
          <p:cNvPr id="22" name="Graphique 21" descr="Fauteuil roulant contour">
            <a:extLst>
              <a:ext uri="{FF2B5EF4-FFF2-40B4-BE49-F238E27FC236}">
                <a16:creationId xmlns:a16="http://schemas.microsoft.com/office/drawing/2014/main" id="{F0EA8E68-97D6-20B8-BA83-BB34A7F8B722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15984" y="4624891"/>
            <a:ext cx="436975" cy="436975"/>
          </a:xfrm>
          <a:prstGeom prst="rect">
            <a:avLst/>
          </a:prstGeom>
        </p:spPr>
      </p:pic>
      <p:sp>
        <p:nvSpPr>
          <p:cNvPr id="23" name="Rectangle : avec coins arrondis en diagonale 22">
            <a:extLst>
              <a:ext uri="{FF2B5EF4-FFF2-40B4-BE49-F238E27FC236}">
                <a16:creationId xmlns:a16="http://schemas.microsoft.com/office/drawing/2014/main" id="{A2B249DD-8504-C476-A79B-FE43EDE53336}"/>
              </a:ext>
            </a:extLst>
          </p:cNvPr>
          <p:cNvSpPr/>
          <p:nvPr/>
        </p:nvSpPr>
        <p:spPr>
          <a:xfrm>
            <a:off x="204195" y="4554222"/>
            <a:ext cx="2108823" cy="553750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0BCCB00-6F31-8AA1-156E-A39DEC2018BB}"/>
              </a:ext>
            </a:extLst>
          </p:cNvPr>
          <p:cNvSpPr/>
          <p:nvPr/>
        </p:nvSpPr>
        <p:spPr>
          <a:xfrm>
            <a:off x="2805508" y="4719772"/>
            <a:ext cx="226904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Mise à disposition des salles par le client et validation de l’accessibilité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7A340D-D9E4-E5E0-2A01-003DA713A5F2}"/>
              </a:ext>
            </a:extLst>
          </p:cNvPr>
          <p:cNvSpPr/>
          <p:nvPr/>
        </p:nvSpPr>
        <p:spPr>
          <a:xfrm>
            <a:off x="5071058" y="4729969"/>
            <a:ext cx="16300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/>
              <a:t> Contactez-nous à l’adresse : contact@addheo.com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19681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9E7C823A41BB41873F8C9C7F189801" ma:contentTypeVersion="15" ma:contentTypeDescription="Crée un document." ma:contentTypeScope="" ma:versionID="db09054f020718adf4539d6b06ed4986">
  <xsd:schema xmlns:xsd="http://www.w3.org/2001/XMLSchema" xmlns:xs="http://www.w3.org/2001/XMLSchema" xmlns:p="http://schemas.microsoft.com/office/2006/metadata/properties" xmlns:ns2="499a8afd-f461-4f01-b2d0-2cdbc0c3e2fa" xmlns:ns3="897e1438-0ae8-4595-bdb3-ce7447d869f8" targetNamespace="http://schemas.microsoft.com/office/2006/metadata/properties" ma:root="true" ma:fieldsID="c2e64b68d4f8a5a28c71941756b0dbf9" ns2:_="" ns3:_="">
    <xsd:import namespace="499a8afd-f461-4f01-b2d0-2cdbc0c3e2fa"/>
    <xsd:import namespace="897e1438-0ae8-4595-bdb3-ce7447d869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9a8afd-f461-4f01-b2d0-2cdbc0c3e2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dd590e7e-6c39-4a52-bf6e-cbd2bad60f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7e1438-0ae8-4595-bdb3-ce7447d869f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e781fa-a073-4ad8-ab1b-2efa2514161c}" ma:internalName="TaxCatchAll" ma:showField="CatchAllData" ma:web="897e1438-0ae8-4595-bdb3-ce7447d869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97e1438-0ae8-4595-bdb3-ce7447d869f8" xsi:nil="true"/>
    <lcf76f155ced4ddcb4097134ff3c332f xmlns="499a8afd-f461-4f01-b2d0-2cdbc0c3e2f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3A2AB7E-EE25-4532-AD7C-066C066587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9a8afd-f461-4f01-b2d0-2cdbc0c3e2fa"/>
    <ds:schemaRef ds:uri="897e1438-0ae8-4595-bdb3-ce7447d869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852B21-C588-4A45-A716-82A752FEE0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F91615-F9FD-4888-ADEF-FCE7D3FC3887}">
  <ds:schemaRefs>
    <ds:schemaRef ds:uri="http://schemas.microsoft.com/office/2006/metadata/properties"/>
    <ds:schemaRef ds:uri="http://schemas.microsoft.com/office/infopath/2007/PartnerControls"/>
    <ds:schemaRef ds:uri="897e1438-0ae8-4595-bdb3-ce7447d869f8"/>
    <ds:schemaRef ds:uri="499a8afd-f461-4f01-b2d0-2cdbc0c3e2f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362</Words>
  <Application>Microsoft Office PowerPoint</Application>
  <PresentationFormat>Format A4 (210 x 297 mm)</PresentationFormat>
  <Paragraphs>63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 cayrel</dc:creator>
  <cp:lastModifiedBy>Anne MESTRALLET - ADDHEO</cp:lastModifiedBy>
  <cp:revision>37</cp:revision>
  <dcterms:created xsi:type="dcterms:W3CDTF">2020-03-19T10:37:53Z</dcterms:created>
  <dcterms:modified xsi:type="dcterms:W3CDTF">2024-12-31T14:37:32Z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89AC9074-DD21-46FF-A8C5-50C871A63C4D</vt:lpwstr>
  </property>
  <property fmtid="{D5CDD505-2E9C-101B-9397-08002B2CF9AE}" pid="3" name="ArticulatePath">
    <vt:lpwstr>Exemple programme - Mémoire</vt:lpwstr>
  </property>
  <property fmtid="{D5CDD505-2E9C-101B-9397-08002B2CF9AE}" pid="4" name="ContentTypeId">
    <vt:lpwstr>0x0101001A9E7C823A41BB41873F8C9C7F189801</vt:lpwstr>
  </property>
  <property fmtid="{D5CDD505-2E9C-101B-9397-08002B2CF9AE}" pid="5" name="Order">
    <vt:r8>4500</vt:r8>
  </property>
  <property fmtid="{D5CDD505-2E9C-101B-9397-08002B2CF9AE}" pid="6" name="MediaServiceImageTags">
    <vt:lpwstr/>
  </property>
</Properties>
</file>