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906000" type="A4"/>
  <p:notesSz cx="6865938" cy="9998075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291"/>
    <a:srgbClr val="898989"/>
    <a:srgbClr val="F7A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E4E2C-1DC0-4862-ADDF-BBF8AB3BC88F}" v="3" dt="2024-12-31T14:41:22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993" autoAdjust="0"/>
  </p:normalViewPr>
  <p:slideViewPr>
    <p:cSldViewPr snapToGrid="0">
      <p:cViewPr>
        <p:scale>
          <a:sx n="83" d="100"/>
          <a:sy n="83" d="100"/>
        </p:scale>
        <p:origin x="2074" y="-8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MESTRALLET - ADDHEO" userId="de687681-0b6d-45bd-befe-869ac6f0faab" providerId="ADAL" clId="{F0FD7F83-0352-4E6F-A070-32F979CE5CBA}"/>
    <pc:docChg chg="undo custSel modSld">
      <pc:chgData name="Anne MESTRALLET - ADDHEO" userId="de687681-0b6d-45bd-befe-869ac6f0faab" providerId="ADAL" clId="{F0FD7F83-0352-4E6F-A070-32F979CE5CBA}" dt="2024-10-02T08:32:28.586" v="21" actId="403"/>
      <pc:docMkLst>
        <pc:docMk/>
      </pc:docMkLst>
      <pc:sldChg chg="modSp mod">
        <pc:chgData name="Anne MESTRALLET - ADDHEO" userId="de687681-0b6d-45bd-befe-869ac6f0faab" providerId="ADAL" clId="{F0FD7F83-0352-4E6F-A070-32F979CE5CBA}" dt="2024-10-02T08:32:28.586" v="21" actId="403"/>
        <pc:sldMkLst>
          <pc:docMk/>
          <pc:sldMk cId="1421968176" sldId="256"/>
        </pc:sldMkLst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2" creationId="{9DFCB798-2244-488D-ABC5-413EE6FE110E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" creationId="{2E9EB1C2-B728-4F45-AC5D-58D1CCC8FE50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" creationId="{0286C193-10AB-4CDC-A16A-5A2C0AD8692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" creationId="{4ABCB698-4413-40AB-8100-295FB8241464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12" creationId="{B0D20661-44BA-485F-8B6C-A8960D6AB352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14" creationId="{85F94DDB-A26C-4D84-8F6A-B42DFB0D5A9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18" creationId="{A36B265E-3B69-4C5E-8359-10FA7D16C965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19" creationId="{4CAD130E-3CD6-4E3C-9287-8027AF70AC8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20" creationId="{77B31CA4-72B4-4000-A598-74AE69AA1B7A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22" creationId="{8FD12E5B-FC97-451F-A212-7BF525251D34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23" creationId="{51CAD2BA-914B-4EC8-8205-8E89C39EFD4D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26" creationId="{431EE3D9-C86A-4095-BCC9-AC9B8EA89B47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30" creationId="{38880B46-EEEF-4DD3-B00D-31228FA1B72C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31" creationId="{E54F5D4C-992D-464F-9185-90A31DBDB13B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32" creationId="{0BB1033C-13D0-4BE1-897C-2E4B962C315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33" creationId="{E4B131E6-B0BE-4775-ADC8-19F0FC3D1F9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34" creationId="{E9426B21-0D39-498F-896D-318A33C74A8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42" creationId="{889B8D89-4174-483E-9450-488CFE154D9E}"/>
          </ac:spMkLst>
        </pc:spChg>
        <pc:spChg chg="mod">
          <ac:chgData name="Anne MESTRALLET - ADDHEO" userId="de687681-0b6d-45bd-befe-869ac6f0faab" providerId="ADAL" clId="{F0FD7F83-0352-4E6F-A070-32F979CE5CBA}" dt="2024-10-02T08:32:15.660" v="20" actId="1076"/>
          <ac:spMkLst>
            <pc:docMk/>
            <pc:sldMk cId="1421968176" sldId="256"/>
            <ac:spMk id="44" creationId="{122A290A-6785-4D15-B536-9C0F135FCA83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49" creationId="{E8A30E96-935E-440C-9B6C-305E4F682F06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0" creationId="{3ECF9A7B-3B29-4599-A3E3-218AFB3C35A3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3" creationId="{843360CC-F783-4544-A554-BFCCC875AE6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5" creationId="{11E529C4-BFAE-408C-B003-E270CD939295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6" creationId="{CB68DE7C-DB12-4F3D-82C1-211B9BD8E9C2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58" creationId="{E8EDBE83-6835-47E4-B7B4-48F9A52DA87C}"/>
          </ac:spMkLst>
        </pc:spChg>
        <pc:spChg chg="mod">
          <ac:chgData name="Anne MESTRALLET - ADDHEO" userId="de687681-0b6d-45bd-befe-869ac6f0faab" providerId="ADAL" clId="{F0FD7F83-0352-4E6F-A070-32F979CE5CBA}" dt="2024-10-02T08:27:45.605" v="17" actId="20577"/>
          <ac:spMkLst>
            <pc:docMk/>
            <pc:sldMk cId="1421968176" sldId="256"/>
            <ac:spMk id="59" creationId="{EE408D47-A951-4AD8-9116-27112A6EC9F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0" creationId="{B7C43374-180E-4573-8DEF-6509F2134E2E}"/>
          </ac:spMkLst>
        </pc:spChg>
        <pc:spChg chg="mod">
          <ac:chgData name="Anne MESTRALLET - ADDHEO" userId="de687681-0b6d-45bd-befe-869ac6f0faab" providerId="ADAL" clId="{F0FD7F83-0352-4E6F-A070-32F979CE5CBA}" dt="2024-10-02T08:32:05.745" v="19" actId="403"/>
          <ac:spMkLst>
            <pc:docMk/>
            <pc:sldMk cId="1421968176" sldId="256"/>
            <ac:spMk id="61" creationId="{DC812BAF-6240-46AB-BB27-C6ADD54D70A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3" creationId="{223D2A94-972B-4795-89D8-4F1C16BC8123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4" creationId="{22CE7664-E2FF-4281-91C9-E1DC36C0B4E7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5" creationId="{F8D494D6-E9D0-44A1-AF84-720BCE85721E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6" creationId="{7A1348FB-B56A-47D8-9819-FD1043004F78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69" creationId="{522F8C4D-C573-4157-806A-AC5F7522F732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3" creationId="{59AE6B57-6972-407D-85EC-C3AD3D1F5FB1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4" creationId="{A5329A12-05E2-44E1-878A-10FA184899D5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5" creationId="{71E7D354-EFA5-4F8E-A35A-4D0A2E62FACF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6" creationId="{9E6750AA-6E32-4876-916D-CCAE3C5E5625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77" creationId="{7DAF4444-A395-45F2-998C-2A7FBA04C003}"/>
          </ac:spMkLst>
        </pc:spChg>
        <pc:spChg chg="mod">
          <ac:chgData name="Anne MESTRALLET - ADDHEO" userId="de687681-0b6d-45bd-befe-869ac6f0faab" providerId="ADAL" clId="{F0FD7F83-0352-4E6F-A070-32F979CE5CBA}" dt="2024-10-02T08:32:28.586" v="21" actId="403"/>
          <ac:spMkLst>
            <pc:docMk/>
            <pc:sldMk cId="1421968176" sldId="256"/>
            <ac:spMk id="79" creationId="{444338EE-1C78-4BDA-8F99-A1B43F35EF5E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84" creationId="{07E9314D-67D0-424F-A7AE-BA4F83A110FE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85" creationId="{89B3FE0E-25B2-4E05-AF32-E973C2B0712B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87" creationId="{A5B2A489-93B6-40F9-84B3-05BE49A47E9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88" creationId="{20D159BF-C1F4-4D65-93A6-9EED06CC2B19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89" creationId="{FA70FD65-7435-4FEE-9826-4974D9FD4C63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0" creationId="{485A3C59-8662-453F-8496-FA7CDBF2770C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1" creationId="{EC90D765-B3EB-4233-B6CF-0E99AE7DCB6D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2" creationId="{9DEC1CB9-E4A9-4566-9ED0-609B81996681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3" creationId="{FAD634E1-B7AF-4F5C-AE89-8E506C1DDC9C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5" creationId="{C7A9EFAA-C5B7-4C86-AADB-7366208873F1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6" creationId="{616E6643-3972-4C20-B44D-8AC4E796C9A8}"/>
          </ac:spMkLst>
        </pc:spChg>
        <pc:spChg chg="mod">
          <ac:chgData name="Anne MESTRALLET - ADDHEO" userId="de687681-0b6d-45bd-befe-869ac6f0faab" providerId="ADAL" clId="{F0FD7F83-0352-4E6F-A070-32F979CE5CBA}" dt="2024-10-02T08:23:27.134" v="12" actId="2711"/>
          <ac:spMkLst>
            <pc:docMk/>
            <pc:sldMk cId="1421968176" sldId="256"/>
            <ac:spMk id="97" creationId="{F5B8C22A-E209-4EFE-86D6-74AD7814596F}"/>
          </ac:spMkLst>
        </pc:spChg>
        <pc:grpChg chg="mod">
          <ac:chgData name="Anne MESTRALLET - ADDHEO" userId="de687681-0b6d-45bd-befe-869ac6f0faab" providerId="ADAL" clId="{F0FD7F83-0352-4E6F-A070-32F979CE5CBA}" dt="2024-10-02T08:23:27.134" v="12" actId="2711"/>
          <ac:grpSpMkLst>
            <pc:docMk/>
            <pc:sldMk cId="1421968176" sldId="256"/>
            <ac:grpSpMk id="4" creationId="{D8E4E1A2-0C2E-45CB-A23A-DD48A68775A9}"/>
          </ac:grpSpMkLst>
        </pc:grpChg>
        <pc:grpChg chg="mod">
          <ac:chgData name="Anne MESTRALLET - ADDHEO" userId="de687681-0b6d-45bd-befe-869ac6f0faab" providerId="ADAL" clId="{F0FD7F83-0352-4E6F-A070-32F979CE5CBA}" dt="2024-10-02T08:23:27.134" v="12" actId="2711"/>
          <ac:grpSpMkLst>
            <pc:docMk/>
            <pc:sldMk cId="1421968176" sldId="256"/>
            <ac:grpSpMk id="35" creationId="{59E05A48-562B-45D1-9C82-AA5A691F7520}"/>
          </ac:grpSpMkLst>
        </pc:grp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13" creationId="{D51B78D6-AE5D-41D2-A3E2-3B64633EB554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15" creationId="{F2B624A0-2252-4C46-9792-39594CA44B7F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16" creationId="{4091F51A-F83C-42FA-9CEC-5A1F0106340E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17" creationId="{C2839715-E325-4E4C-94C0-381B7FAF3C58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21" creationId="{0D3F624B-8AD0-F91E-BBA5-5F5C9F38EE79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51" creationId="{31AA33E6-2171-4452-A87C-63C2A5DC3857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54" creationId="{9ED6A472-767A-45EB-A587-ECD50998B6AD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62" creationId="{2449DACA-D804-47C4-AD90-DC8EA00CDE9A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78" creationId="{C0823BDB-98BD-4D3C-A1C0-09DA181AADE1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83" creationId="{2962990B-F205-4239-8B7F-41FF761500AA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86" creationId="{5CC39937-70A5-43D3-AD91-03635D905E75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94" creationId="{B47433C1-9A03-4F94-85CC-08E6F61D43DC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98" creationId="{9E09444D-260E-4725-9E00-11643CC65D8F}"/>
          </ac:picMkLst>
        </pc:picChg>
        <pc:picChg chg="mod">
          <ac:chgData name="Anne MESTRALLET - ADDHEO" userId="de687681-0b6d-45bd-befe-869ac6f0faab" providerId="ADAL" clId="{F0FD7F83-0352-4E6F-A070-32F979CE5CBA}" dt="2024-10-02T08:23:27.134" v="12" actId="2711"/>
          <ac:picMkLst>
            <pc:docMk/>
            <pc:sldMk cId="1421968176" sldId="256"/>
            <ac:picMk id="99" creationId="{C4FCD55C-2D1E-4E5F-891B-B32BECA7FE78}"/>
          </ac:picMkLst>
        </pc:pic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8" creationId="{BF11D12A-8C8D-4F03-97B5-22D5CFF6547C}"/>
          </ac:cxnSpMkLst>
        </pc:cxn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9" creationId="{CFA6DB01-AFE1-461A-BA1F-662339263303}"/>
          </ac:cxnSpMkLst>
        </pc:cxn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10" creationId="{864BE383-9FF6-488D-9B4D-B1E941B4C74D}"/>
          </ac:cxnSpMkLst>
        </pc:cxn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11" creationId="{0389A140-79AB-4B02-A1D6-3A3864CF56FF}"/>
          </ac:cxnSpMkLst>
        </pc:cxn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25" creationId="{299F2D65-F654-4FA8-9481-15B39635E814}"/>
          </ac:cxnSpMkLst>
        </pc:cxnChg>
        <pc:cxnChg chg="mod">
          <ac:chgData name="Anne MESTRALLET - ADDHEO" userId="de687681-0b6d-45bd-befe-869ac6f0faab" providerId="ADAL" clId="{F0FD7F83-0352-4E6F-A070-32F979CE5CBA}" dt="2024-10-02T08:23:27.134" v="12" actId="2711"/>
          <ac:cxnSpMkLst>
            <pc:docMk/>
            <pc:sldMk cId="1421968176" sldId="256"/>
            <ac:cxnSpMk id="28" creationId="{99DD63B5-47F1-4D3E-8058-DB81DE09C099}"/>
          </ac:cxnSpMkLst>
        </pc:cxnChg>
      </pc:sldChg>
    </pc:docChg>
  </pc:docChgLst>
  <pc:docChgLst>
    <pc:chgData name="Isabelle SIMONETTO - ADDHEO" userId="d3bcd287-162a-42f4-aafe-3015fd56aa0a" providerId="ADAL" clId="{88E88F90-88C5-4805-BA31-022D0D3CD167}"/>
    <pc:docChg chg="undo custSel modSld">
      <pc:chgData name="Isabelle SIMONETTO - ADDHEO" userId="d3bcd287-162a-42f4-aafe-3015fd56aa0a" providerId="ADAL" clId="{88E88F90-88C5-4805-BA31-022D0D3CD167}" dt="2024-10-21T13:15:03.803" v="378" actId="1076"/>
      <pc:docMkLst>
        <pc:docMk/>
      </pc:docMkLst>
      <pc:sldChg chg="delSp modSp mod">
        <pc:chgData name="Isabelle SIMONETTO - ADDHEO" userId="d3bcd287-162a-42f4-aafe-3015fd56aa0a" providerId="ADAL" clId="{88E88F90-88C5-4805-BA31-022D0D3CD167}" dt="2024-10-21T13:15:03.803" v="378" actId="1076"/>
        <pc:sldMkLst>
          <pc:docMk/>
          <pc:sldMk cId="1421968176" sldId="256"/>
        </pc:sldMkLst>
        <pc:spChg chg="mod">
          <ac:chgData name="Isabelle SIMONETTO - ADDHEO" userId="d3bcd287-162a-42f4-aafe-3015fd56aa0a" providerId="ADAL" clId="{88E88F90-88C5-4805-BA31-022D0D3CD167}" dt="2024-10-21T13:15:03.803" v="378" actId="1076"/>
          <ac:spMkLst>
            <pc:docMk/>
            <pc:sldMk cId="1421968176" sldId="256"/>
            <ac:spMk id="36" creationId="{EC3C1B54-8BA7-46A4-A890-052B5E56CBA6}"/>
          </ac:spMkLst>
        </pc:spChg>
        <pc:spChg chg="mod">
          <ac:chgData name="Isabelle SIMONETTO - ADDHEO" userId="d3bcd287-162a-42f4-aafe-3015fd56aa0a" providerId="ADAL" clId="{88E88F90-88C5-4805-BA31-022D0D3CD167}" dt="2024-10-21T13:05:17.904" v="246" actId="20577"/>
          <ac:spMkLst>
            <pc:docMk/>
            <pc:sldMk cId="1421968176" sldId="256"/>
            <ac:spMk id="42" creationId="{889B8D89-4174-483E-9450-488CFE154D9E}"/>
          </ac:spMkLst>
        </pc:spChg>
      </pc:sldChg>
    </pc:docChg>
  </pc:docChgLst>
  <pc:docChgLst>
    <pc:chgData name="Isabelle SIMONETTO - ADDHEO" userId="d3bcd287-162a-42f4-aafe-3015fd56aa0a" providerId="ADAL" clId="{33A8404D-2B4A-485D-BD5E-6760D27D0F61}"/>
    <pc:docChg chg="custSel modSld">
      <pc:chgData name="Isabelle SIMONETTO - ADDHEO" userId="d3bcd287-162a-42f4-aafe-3015fd56aa0a" providerId="ADAL" clId="{33A8404D-2B4A-485D-BD5E-6760D27D0F61}" dt="2024-11-21T16:37:10.299" v="113" actId="1037"/>
      <pc:docMkLst>
        <pc:docMk/>
      </pc:docMkLst>
      <pc:sldChg chg="modSp mod">
        <pc:chgData name="Isabelle SIMONETTO - ADDHEO" userId="d3bcd287-162a-42f4-aafe-3015fd56aa0a" providerId="ADAL" clId="{33A8404D-2B4A-485D-BD5E-6760D27D0F61}" dt="2024-11-21T16:37:10.299" v="113" actId="1037"/>
        <pc:sldMkLst>
          <pc:docMk/>
          <pc:sldMk cId="1421968176" sldId="256"/>
        </pc:sldMkLst>
      </pc:sldChg>
    </pc:docChg>
  </pc:docChgLst>
  <pc:docChgLst>
    <pc:chgData name="Anne MESTRALLET - ADDHEO" userId="de687681-0b6d-45bd-befe-869ac6f0faab" providerId="ADAL" clId="{C85E4E2C-1DC0-4862-ADDF-BBF8AB3BC88F}"/>
    <pc:docChg chg="undo custSel modSld">
      <pc:chgData name="Anne MESTRALLET - ADDHEO" userId="de687681-0b6d-45bd-befe-869ac6f0faab" providerId="ADAL" clId="{C85E4E2C-1DC0-4862-ADDF-BBF8AB3BC88F}" dt="2024-12-31T14:42:04.266" v="93" actId="108"/>
      <pc:docMkLst>
        <pc:docMk/>
      </pc:docMkLst>
      <pc:sldChg chg="addSp delSp modSp mod">
        <pc:chgData name="Anne MESTRALLET - ADDHEO" userId="de687681-0b6d-45bd-befe-869ac6f0faab" providerId="ADAL" clId="{C85E4E2C-1DC0-4862-ADDF-BBF8AB3BC88F}" dt="2024-12-31T14:42:04.266" v="93" actId="108"/>
        <pc:sldMkLst>
          <pc:docMk/>
          <pc:sldMk cId="1421968176" sldId="256"/>
        </pc:sldMkLst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3" creationId="{A40FE346-6A3D-4513-0F1A-FE0A7971924D}"/>
          </ac:spMkLst>
        </pc:spChg>
        <pc:spChg chg="del">
          <ac:chgData name="Anne MESTRALLET - ADDHEO" userId="de687681-0b6d-45bd-befe-869ac6f0faab" providerId="ADAL" clId="{C85E4E2C-1DC0-4862-ADDF-BBF8AB3BC88F}" dt="2024-12-31T14:04:05.707" v="0" actId="478"/>
          <ac:spMkLst>
            <pc:docMk/>
            <pc:sldMk cId="1421968176" sldId="256"/>
            <ac:spMk id="3" creationId="{DB9B4555-3F1F-9068-1951-B01609983433}"/>
          </ac:spMkLst>
        </pc:spChg>
        <pc:spChg chg="mod">
          <ac:chgData name="Anne MESTRALLET - ADDHEO" userId="de687681-0b6d-45bd-befe-869ac6f0faab" providerId="ADAL" clId="{C85E4E2C-1DC0-4862-ADDF-BBF8AB3BC88F}" dt="2024-12-31T14:15:09.554" v="12" actId="20577"/>
          <ac:spMkLst>
            <pc:docMk/>
            <pc:sldMk cId="1421968176" sldId="256"/>
            <ac:spMk id="7" creationId="{4ABCB698-4413-40AB-8100-295FB8241464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24" creationId="{2CCD3D08-A937-305C-4D53-37102B1F4F34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27" creationId="{21FB7979-0F3D-E28C-74D6-4BF0619A6498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29" creationId="{95C8185B-B43F-E4EC-F8BA-8F8045361525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38" creationId="{9465FBB1-EF63-492D-A198-2909CBB66A4B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39" creationId="{08539B28-FD75-57EA-6981-F5C56968C95D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41" creationId="{A2B249DD-8504-C476-A79B-FE43EDE53336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43" creationId="{30BCCB00-6F31-8AA1-156E-A39DEC2018BB}"/>
          </ac:spMkLst>
        </pc:spChg>
        <pc:spChg chg="add mod">
          <ac:chgData name="Anne MESTRALLET - ADDHEO" userId="de687681-0b6d-45bd-befe-869ac6f0faab" providerId="ADAL" clId="{C85E4E2C-1DC0-4862-ADDF-BBF8AB3BC88F}" dt="2024-12-31T14:41:15.904" v="86"/>
          <ac:spMkLst>
            <pc:docMk/>
            <pc:sldMk cId="1421968176" sldId="256"/>
            <ac:spMk id="45" creationId="{B07A340D-D9E4-E5E0-2A01-003DA713A5F2}"/>
          </ac:spMkLst>
        </pc:spChg>
        <pc:spChg chg="add mod">
          <ac:chgData name="Anne MESTRALLET - ADDHEO" userId="de687681-0b6d-45bd-befe-869ac6f0faab" providerId="ADAL" clId="{C85E4E2C-1DC0-4862-ADDF-BBF8AB3BC88F}" dt="2024-12-31T14:41:36.498" v="89" actId="1076"/>
          <ac:spMkLst>
            <pc:docMk/>
            <pc:sldMk cId="1421968176" sldId="256"/>
            <ac:spMk id="46" creationId="{A40FE346-6A3D-4513-0F1A-FE0A7971924D}"/>
          </ac:spMkLst>
        </pc:spChg>
        <pc:spChg chg="add mod">
          <ac:chgData name="Anne MESTRALLET - ADDHEO" userId="de687681-0b6d-45bd-befe-869ac6f0faab" providerId="ADAL" clId="{C85E4E2C-1DC0-4862-ADDF-BBF8AB3BC88F}" dt="2024-12-31T14:42:04.266" v="93" actId="108"/>
          <ac:spMkLst>
            <pc:docMk/>
            <pc:sldMk cId="1421968176" sldId="256"/>
            <ac:spMk id="47" creationId="{2CCD3D08-A937-305C-4D53-37102B1F4F34}"/>
          </ac:spMkLst>
        </pc:spChg>
        <pc:spChg chg="add mod">
          <ac:chgData name="Anne MESTRALLET - ADDHEO" userId="de687681-0b6d-45bd-befe-869ac6f0faab" providerId="ADAL" clId="{C85E4E2C-1DC0-4862-ADDF-BBF8AB3BC88F}" dt="2024-12-31T14:41:47.885" v="90" actId="108"/>
          <ac:spMkLst>
            <pc:docMk/>
            <pc:sldMk cId="1421968176" sldId="256"/>
            <ac:spMk id="48" creationId="{21FB7979-0F3D-E28C-74D6-4BF0619A6498}"/>
          </ac:spMkLst>
        </pc:spChg>
        <pc:spChg chg="add mod">
          <ac:chgData name="Anne MESTRALLET - ADDHEO" userId="de687681-0b6d-45bd-befe-869ac6f0faab" providerId="ADAL" clId="{C85E4E2C-1DC0-4862-ADDF-BBF8AB3BC88F}" dt="2024-12-31T14:41:36.498" v="89" actId="1076"/>
          <ac:spMkLst>
            <pc:docMk/>
            <pc:sldMk cId="1421968176" sldId="256"/>
            <ac:spMk id="52" creationId="{95C8185B-B43F-E4EC-F8BA-8F8045361525}"/>
          </ac:spMkLst>
        </pc:spChg>
        <pc:spChg chg="mod">
          <ac:chgData name="Anne MESTRALLET - ADDHEO" userId="de687681-0b6d-45bd-befe-869ac6f0faab" providerId="ADAL" clId="{C85E4E2C-1DC0-4862-ADDF-BBF8AB3BC88F}" dt="2024-12-31T14:15:30.927" v="14" actId="14100"/>
          <ac:spMkLst>
            <pc:docMk/>
            <pc:sldMk cId="1421968176" sldId="256"/>
            <ac:spMk id="53" creationId="{843360CC-F783-4544-A554-BFCCC875AE6F}"/>
          </ac:spMkLst>
        </pc:spChg>
        <pc:spChg chg="mod">
          <ac:chgData name="Anne MESTRALLET - ADDHEO" userId="de687681-0b6d-45bd-befe-869ac6f0faab" providerId="ADAL" clId="{C85E4E2C-1DC0-4862-ADDF-BBF8AB3BC88F}" dt="2024-12-31T14:15:23.178" v="13" actId="14100"/>
          <ac:spMkLst>
            <pc:docMk/>
            <pc:sldMk cId="1421968176" sldId="256"/>
            <ac:spMk id="58" creationId="{E8EDBE83-6835-47E4-B7B4-48F9A52DA87C}"/>
          </ac:spMkLst>
        </pc:spChg>
        <pc:spChg chg="add mod">
          <ac:chgData name="Anne MESTRALLET - ADDHEO" userId="de687681-0b6d-45bd-befe-869ac6f0faab" providerId="ADAL" clId="{C85E4E2C-1DC0-4862-ADDF-BBF8AB3BC88F}" dt="2024-12-31T14:41:36.498" v="89" actId="1076"/>
          <ac:spMkLst>
            <pc:docMk/>
            <pc:sldMk cId="1421968176" sldId="256"/>
            <ac:spMk id="67" creationId="{9465FBB1-EF63-492D-A198-2909CBB66A4B}"/>
          </ac:spMkLst>
        </pc:spChg>
        <pc:spChg chg="add mod">
          <ac:chgData name="Anne MESTRALLET - ADDHEO" userId="de687681-0b6d-45bd-befe-869ac6f0faab" providerId="ADAL" clId="{C85E4E2C-1DC0-4862-ADDF-BBF8AB3BC88F}" dt="2024-12-31T14:41:50.990" v="91" actId="108"/>
          <ac:spMkLst>
            <pc:docMk/>
            <pc:sldMk cId="1421968176" sldId="256"/>
            <ac:spMk id="68" creationId="{08539B28-FD75-57EA-6981-F5C56968C95D}"/>
          </ac:spMkLst>
        </pc:spChg>
        <pc:spChg chg="mod">
          <ac:chgData name="Anne MESTRALLET - ADDHEO" userId="de687681-0b6d-45bd-befe-869ac6f0faab" providerId="ADAL" clId="{C85E4E2C-1DC0-4862-ADDF-BBF8AB3BC88F}" dt="2024-12-31T14:15:48.689" v="16" actId="14100"/>
          <ac:spMkLst>
            <pc:docMk/>
            <pc:sldMk cId="1421968176" sldId="256"/>
            <ac:spMk id="69" creationId="{522F8C4D-C573-4157-806A-AC5F7522F732}"/>
          </ac:spMkLst>
        </pc:spChg>
        <pc:spChg chg="add mod">
          <ac:chgData name="Anne MESTRALLET - ADDHEO" userId="de687681-0b6d-45bd-befe-869ac6f0faab" providerId="ADAL" clId="{C85E4E2C-1DC0-4862-ADDF-BBF8AB3BC88F}" dt="2024-12-31T14:41:36.498" v="89" actId="1076"/>
          <ac:spMkLst>
            <pc:docMk/>
            <pc:sldMk cId="1421968176" sldId="256"/>
            <ac:spMk id="71" creationId="{A2B249DD-8504-C476-A79B-FE43EDE53336}"/>
          </ac:spMkLst>
        </pc:spChg>
        <pc:spChg chg="add mod">
          <ac:chgData name="Anne MESTRALLET - ADDHEO" userId="de687681-0b6d-45bd-befe-869ac6f0faab" providerId="ADAL" clId="{C85E4E2C-1DC0-4862-ADDF-BBF8AB3BC88F}" dt="2024-12-31T14:41:36.498" v="89" actId="1076"/>
          <ac:spMkLst>
            <pc:docMk/>
            <pc:sldMk cId="1421968176" sldId="256"/>
            <ac:spMk id="72" creationId="{30BCCB00-6F31-8AA1-156E-A39DEC2018BB}"/>
          </ac:spMkLst>
        </pc:spChg>
        <pc:spChg chg="mod">
          <ac:chgData name="Anne MESTRALLET - ADDHEO" userId="de687681-0b6d-45bd-befe-869ac6f0faab" providerId="ADAL" clId="{C85E4E2C-1DC0-4862-ADDF-BBF8AB3BC88F}" dt="2024-12-31T14:17:02.151" v="50" actId="1036"/>
          <ac:spMkLst>
            <pc:docMk/>
            <pc:sldMk cId="1421968176" sldId="256"/>
            <ac:spMk id="73" creationId="{59AE6B57-6972-407D-85EC-C3AD3D1F5FB1}"/>
          </ac:spMkLst>
        </pc:spChg>
        <pc:spChg chg="mod">
          <ac:chgData name="Anne MESTRALLET - ADDHEO" userId="de687681-0b6d-45bd-befe-869ac6f0faab" providerId="ADAL" clId="{C85E4E2C-1DC0-4862-ADDF-BBF8AB3BC88F}" dt="2024-12-31T14:16:03.981" v="27" actId="14100"/>
          <ac:spMkLst>
            <pc:docMk/>
            <pc:sldMk cId="1421968176" sldId="256"/>
            <ac:spMk id="75" creationId="{71E7D354-EFA5-4F8E-A35A-4D0A2E62FACF}"/>
          </ac:spMkLst>
        </pc:spChg>
        <pc:spChg chg="mod">
          <ac:chgData name="Anne MESTRALLET - ADDHEO" userId="de687681-0b6d-45bd-befe-869ac6f0faab" providerId="ADAL" clId="{C85E4E2C-1DC0-4862-ADDF-BBF8AB3BC88F}" dt="2024-12-31T14:17:06.592" v="51" actId="1035"/>
          <ac:spMkLst>
            <pc:docMk/>
            <pc:sldMk cId="1421968176" sldId="256"/>
            <ac:spMk id="76" creationId="{9E6750AA-6E32-4876-916D-CCAE3C5E5625}"/>
          </ac:spMkLst>
        </pc:spChg>
        <pc:spChg chg="mod">
          <ac:chgData name="Anne MESTRALLET - ADDHEO" userId="de687681-0b6d-45bd-befe-869ac6f0faab" providerId="ADAL" clId="{C85E4E2C-1DC0-4862-ADDF-BBF8AB3BC88F}" dt="2024-12-31T14:15:56.484" v="26" actId="1037"/>
          <ac:spMkLst>
            <pc:docMk/>
            <pc:sldMk cId="1421968176" sldId="256"/>
            <ac:spMk id="77" creationId="{7DAF4444-A395-45F2-998C-2A7FBA04C003}"/>
          </ac:spMkLst>
        </pc:spChg>
        <pc:spChg chg="add mod">
          <ac:chgData name="Anne MESTRALLET - ADDHEO" userId="de687681-0b6d-45bd-befe-869ac6f0faab" providerId="ADAL" clId="{C85E4E2C-1DC0-4862-ADDF-BBF8AB3BC88F}" dt="2024-12-31T14:41:57.060" v="92" actId="1076"/>
          <ac:spMkLst>
            <pc:docMk/>
            <pc:sldMk cId="1421968176" sldId="256"/>
            <ac:spMk id="80" creationId="{B07A340D-D9E4-E5E0-2A01-003DA713A5F2}"/>
          </ac:spMkLst>
        </pc:spChg>
        <pc:spChg chg="mod">
          <ac:chgData name="Anne MESTRALLET - ADDHEO" userId="de687681-0b6d-45bd-befe-869ac6f0faab" providerId="ADAL" clId="{C85E4E2C-1DC0-4862-ADDF-BBF8AB3BC88F}" dt="2024-12-31T14:16:40.927" v="47" actId="14100"/>
          <ac:spMkLst>
            <pc:docMk/>
            <pc:sldMk cId="1421968176" sldId="256"/>
            <ac:spMk id="84" creationId="{07E9314D-67D0-424F-A7AE-BA4F83A110FE}"/>
          </ac:spMkLst>
        </pc:spChg>
        <pc:spChg chg="mod">
          <ac:chgData name="Anne MESTRALLET - ADDHEO" userId="de687681-0b6d-45bd-befe-869ac6f0faab" providerId="ADAL" clId="{C85E4E2C-1DC0-4862-ADDF-BBF8AB3BC88F}" dt="2024-12-31T14:17:17.990" v="54" actId="1038"/>
          <ac:spMkLst>
            <pc:docMk/>
            <pc:sldMk cId="1421968176" sldId="256"/>
            <ac:spMk id="85" creationId="{89B3FE0E-25B2-4E05-AF32-E973C2B0712B}"/>
          </ac:spMkLst>
        </pc:spChg>
        <pc:spChg chg="mod">
          <ac:chgData name="Anne MESTRALLET - ADDHEO" userId="de687681-0b6d-45bd-befe-869ac6f0faab" providerId="ADAL" clId="{C85E4E2C-1DC0-4862-ADDF-BBF8AB3BC88F}" dt="2024-12-31T14:16:36.660" v="46" actId="14100"/>
          <ac:spMkLst>
            <pc:docMk/>
            <pc:sldMk cId="1421968176" sldId="256"/>
            <ac:spMk id="87" creationId="{A5B2A489-93B6-40F9-84B3-05BE49A47E99}"/>
          </ac:spMkLst>
        </pc:spChg>
        <pc:spChg chg="mod">
          <ac:chgData name="Anne MESTRALLET - ADDHEO" userId="de687681-0b6d-45bd-befe-869ac6f0faab" providerId="ADAL" clId="{C85E4E2C-1DC0-4862-ADDF-BBF8AB3BC88F}" dt="2024-12-31T14:16:50.086" v="49" actId="14100"/>
          <ac:spMkLst>
            <pc:docMk/>
            <pc:sldMk cId="1421968176" sldId="256"/>
            <ac:spMk id="88" creationId="{20D159BF-C1F4-4D65-93A6-9EED06CC2B19}"/>
          </ac:spMkLst>
        </pc:spChg>
        <pc:spChg chg="mod">
          <ac:chgData name="Anne MESTRALLET - ADDHEO" userId="de687681-0b6d-45bd-befe-869ac6f0faab" providerId="ADAL" clId="{C85E4E2C-1DC0-4862-ADDF-BBF8AB3BC88F}" dt="2024-12-31T14:17:35.782" v="61" actId="1038"/>
          <ac:spMkLst>
            <pc:docMk/>
            <pc:sldMk cId="1421968176" sldId="256"/>
            <ac:spMk id="89" creationId="{FA70FD65-7435-4FEE-9826-4974D9FD4C63}"/>
          </ac:spMkLst>
        </pc:spChg>
        <pc:spChg chg="mod">
          <ac:chgData name="Anne MESTRALLET - ADDHEO" userId="de687681-0b6d-45bd-befe-869ac6f0faab" providerId="ADAL" clId="{C85E4E2C-1DC0-4862-ADDF-BBF8AB3BC88F}" dt="2024-12-31T14:17:38.508" v="64" actId="1038"/>
          <ac:spMkLst>
            <pc:docMk/>
            <pc:sldMk cId="1421968176" sldId="256"/>
            <ac:spMk id="90" creationId="{485A3C59-8662-453F-8496-FA7CDBF2770C}"/>
          </ac:spMkLst>
        </pc:spChg>
        <pc:spChg chg="add del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1" creationId="{EC90D765-B3EB-4233-B6CF-0E99AE7DCB6D}"/>
          </ac:spMkLst>
        </pc:spChg>
        <pc:spChg chg="add del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2" creationId="{9DEC1CB9-E4A9-4566-9ED0-609B81996681}"/>
          </ac:spMkLst>
        </pc:spChg>
        <pc:spChg chg="add del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3" creationId="{FAD634E1-B7AF-4F5C-AE89-8E506C1DDC9C}"/>
          </ac:spMkLst>
        </pc:spChg>
        <pc:spChg chg="add del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5" creationId="{C7A9EFAA-C5B7-4C86-AADB-7366208873F1}"/>
          </ac:spMkLst>
        </pc:spChg>
        <pc:spChg chg="add del mod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6" creationId="{616E6643-3972-4C20-B44D-8AC4E796C9A8}"/>
          </ac:spMkLst>
        </pc:spChg>
        <pc:spChg chg="add del">
          <ac:chgData name="Anne MESTRALLET - ADDHEO" userId="de687681-0b6d-45bd-befe-869ac6f0faab" providerId="ADAL" clId="{C85E4E2C-1DC0-4862-ADDF-BBF8AB3BC88F}" dt="2024-12-31T14:41:21.220" v="87" actId="478"/>
          <ac:spMkLst>
            <pc:docMk/>
            <pc:sldMk cId="1421968176" sldId="256"/>
            <ac:spMk id="97" creationId="{F5B8C22A-E209-4EFE-86D6-74AD7814596F}"/>
          </ac:spMkLst>
        </pc:spChg>
        <pc:picChg chg="add mod">
          <ac:chgData name="Anne MESTRALLET - ADDHEO" userId="de687681-0b6d-45bd-befe-869ac6f0faab" providerId="ADAL" clId="{C85E4E2C-1DC0-4862-ADDF-BBF8AB3BC88F}" dt="2024-12-31T14:41:15.904" v="86"/>
          <ac:picMkLst>
            <pc:docMk/>
            <pc:sldMk cId="1421968176" sldId="256"/>
            <ac:picMk id="37" creationId="{2C933FC0-4A91-13C3-42A6-5A448447809B}"/>
          </ac:picMkLst>
        </pc:picChg>
        <pc:picChg chg="add mod">
          <ac:chgData name="Anne MESTRALLET - ADDHEO" userId="de687681-0b6d-45bd-befe-869ac6f0faab" providerId="ADAL" clId="{C85E4E2C-1DC0-4862-ADDF-BBF8AB3BC88F}" dt="2024-12-31T14:41:15.904" v="86"/>
          <ac:picMkLst>
            <pc:docMk/>
            <pc:sldMk cId="1421968176" sldId="256"/>
            <ac:picMk id="40" creationId="{F0EA8E68-97D6-20B8-BA83-BB34A7F8B722}"/>
          </ac:picMkLst>
        </pc:picChg>
        <pc:picChg chg="add mod">
          <ac:chgData name="Anne MESTRALLET - ADDHEO" userId="de687681-0b6d-45bd-befe-869ac6f0faab" providerId="ADAL" clId="{C85E4E2C-1DC0-4862-ADDF-BBF8AB3BC88F}" dt="2024-12-31T14:41:36.498" v="89" actId="1076"/>
          <ac:picMkLst>
            <pc:docMk/>
            <pc:sldMk cId="1421968176" sldId="256"/>
            <ac:picMk id="57" creationId="{2C933FC0-4A91-13C3-42A6-5A448447809B}"/>
          </ac:picMkLst>
        </pc:picChg>
        <pc:picChg chg="add mod">
          <ac:chgData name="Anne MESTRALLET - ADDHEO" userId="de687681-0b6d-45bd-befe-869ac6f0faab" providerId="ADAL" clId="{C85E4E2C-1DC0-4862-ADDF-BBF8AB3BC88F}" dt="2024-12-31T14:41:36.498" v="89" actId="1076"/>
          <ac:picMkLst>
            <pc:docMk/>
            <pc:sldMk cId="1421968176" sldId="256"/>
            <ac:picMk id="70" creationId="{F0EA8E68-97D6-20B8-BA83-BB34A7F8B722}"/>
          </ac:picMkLst>
        </pc:picChg>
        <pc:picChg chg="mod">
          <ac:chgData name="Anne MESTRALLET - ADDHEO" userId="de687681-0b6d-45bd-befe-869ac6f0faab" providerId="ADAL" clId="{C85E4E2C-1DC0-4862-ADDF-BBF8AB3BC88F}" dt="2024-12-31T14:15:56.484" v="26" actId="1037"/>
          <ac:picMkLst>
            <pc:docMk/>
            <pc:sldMk cId="1421968176" sldId="256"/>
            <ac:picMk id="78" creationId="{C0823BDB-98BD-4D3C-A1C0-09DA181AADE1}"/>
          </ac:picMkLst>
        </pc:picChg>
        <pc:picChg chg="mod">
          <ac:chgData name="Anne MESTRALLET - ADDHEO" userId="de687681-0b6d-45bd-befe-869ac6f0faab" providerId="ADAL" clId="{C85E4E2C-1DC0-4862-ADDF-BBF8AB3BC88F}" dt="2024-12-31T14:16:31.790" v="45" actId="1076"/>
          <ac:picMkLst>
            <pc:docMk/>
            <pc:sldMk cId="1421968176" sldId="256"/>
            <ac:picMk id="86" creationId="{5CC39937-70A5-43D3-AD91-03635D905E75}"/>
          </ac:picMkLst>
        </pc:picChg>
        <pc:picChg chg="add del">
          <ac:chgData name="Anne MESTRALLET - ADDHEO" userId="de687681-0b6d-45bd-befe-869ac6f0faab" providerId="ADAL" clId="{C85E4E2C-1DC0-4862-ADDF-BBF8AB3BC88F}" dt="2024-12-31T14:41:21.220" v="87" actId="478"/>
          <ac:picMkLst>
            <pc:docMk/>
            <pc:sldMk cId="1421968176" sldId="256"/>
            <ac:picMk id="94" creationId="{B47433C1-9A03-4F94-85CC-08E6F61D43DC}"/>
          </ac:picMkLst>
        </pc:picChg>
        <pc:picChg chg="add del">
          <ac:chgData name="Anne MESTRALLET - ADDHEO" userId="de687681-0b6d-45bd-befe-869ac6f0faab" providerId="ADAL" clId="{C85E4E2C-1DC0-4862-ADDF-BBF8AB3BC88F}" dt="2024-12-31T14:41:21.220" v="87" actId="478"/>
          <ac:picMkLst>
            <pc:docMk/>
            <pc:sldMk cId="1421968176" sldId="256"/>
            <ac:picMk id="98" creationId="{9E09444D-260E-4725-9E00-11643CC65D8F}"/>
          </ac:picMkLst>
        </pc:picChg>
        <pc:picChg chg="mod">
          <ac:chgData name="Anne MESTRALLET - ADDHEO" userId="de687681-0b6d-45bd-befe-869ac6f0faab" providerId="ADAL" clId="{C85E4E2C-1DC0-4862-ADDF-BBF8AB3BC88F}" dt="2024-12-31T14:17:28.376" v="55" actId="1076"/>
          <ac:picMkLst>
            <pc:docMk/>
            <pc:sldMk cId="1421968176" sldId="256"/>
            <ac:picMk id="99" creationId="{C4FCD55C-2D1E-4E5F-891B-B32BECA7FE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68866-FCEC-4A43-B169-48F5006B2429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65363" y="1249363"/>
            <a:ext cx="2336800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7388" y="4811713"/>
            <a:ext cx="5492750" cy="3937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7D196-CAE3-4333-8620-BEEE8F267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78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7D196-CAE3-4333-8620-BEEE8F26792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58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7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79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0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4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04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5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31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10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86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24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58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A0BC-95C2-485C-97F5-64C815A0FAB6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A11B-7B36-4796-8E05-BD17FB51D1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6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svg"/><Relationship Id="rId26" Type="http://schemas.openxmlformats.org/officeDocument/2006/relationships/image" Target="../media/image21.sv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5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svg"/><Relationship Id="rId20" Type="http://schemas.openxmlformats.org/officeDocument/2006/relationships/hyperlink" Target="http://www.addheo.com/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24" Type="http://schemas.openxmlformats.org/officeDocument/2006/relationships/image" Target="../media/image19.sv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18.png"/><Relationship Id="rId10" Type="http://schemas.openxmlformats.org/officeDocument/2006/relationships/image" Target="../media/image7.png"/><Relationship Id="rId19" Type="http://schemas.openxmlformats.org/officeDocument/2006/relationships/hyperlink" Target="mailto:contact@addheo.com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svg"/><Relationship Id="rId22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 61">
            <a:extLst>
              <a:ext uri="{FF2B5EF4-FFF2-40B4-BE49-F238E27FC236}">
                <a16:creationId xmlns:a16="http://schemas.microsoft.com/office/drawing/2014/main" id="{2449DACA-D804-47C4-AD90-DC8EA00CD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399" y="4974612"/>
            <a:ext cx="570432" cy="524568"/>
          </a:xfrm>
          <a:prstGeom prst="rect">
            <a:avLst/>
          </a:prstGeom>
        </p:spPr>
      </p:pic>
      <p:grpSp>
        <p:nvGrpSpPr>
          <p:cNvPr id="35" name="Groupe 34">
            <a:extLst>
              <a:ext uri="{FF2B5EF4-FFF2-40B4-BE49-F238E27FC236}">
                <a16:creationId xmlns:a16="http://schemas.microsoft.com/office/drawing/2014/main" id="{59E05A48-562B-45D1-9C82-AA5A691F7520}"/>
              </a:ext>
            </a:extLst>
          </p:cNvPr>
          <p:cNvGrpSpPr/>
          <p:nvPr/>
        </p:nvGrpSpPr>
        <p:grpSpPr>
          <a:xfrm>
            <a:off x="133230" y="139664"/>
            <a:ext cx="6716070" cy="718185"/>
            <a:chOff x="90506" y="2360349"/>
            <a:chExt cx="6716070" cy="71818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D8E4E1A2-0C2E-45CB-A23A-DD48A68775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506" y="2360349"/>
              <a:ext cx="6676988" cy="718185"/>
              <a:chOff x="445" y="348"/>
              <a:chExt cx="11355" cy="1131"/>
            </a:xfrm>
          </p:grpSpPr>
          <p:sp>
            <p:nvSpPr>
              <p:cNvPr id="5" name="Freeform 3">
                <a:extLst>
                  <a:ext uri="{FF2B5EF4-FFF2-40B4-BE49-F238E27FC236}">
                    <a16:creationId xmlns:a16="http://schemas.microsoft.com/office/drawing/2014/main" id="{2E9EB1C2-B728-4F45-AC5D-58D1CCC8F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" y="492"/>
                <a:ext cx="10914" cy="812"/>
              </a:xfrm>
              <a:custGeom>
                <a:avLst/>
                <a:gdLst>
                  <a:gd name="T0" fmla="+- 0 11359 446"/>
                  <a:gd name="T1" fmla="*/ T0 w 10914"/>
                  <a:gd name="T2" fmla="+- 0 870 493"/>
                  <a:gd name="T3" fmla="*/ 870 h 812"/>
                  <a:gd name="T4" fmla="+- 0 11354 446"/>
                  <a:gd name="T5" fmla="*/ T4 w 10914"/>
                  <a:gd name="T6" fmla="+- 0 662 493"/>
                  <a:gd name="T7" fmla="*/ 662 h 812"/>
                  <a:gd name="T8" fmla="+- 0 11314 446"/>
                  <a:gd name="T9" fmla="*/ T8 w 10914"/>
                  <a:gd name="T10" fmla="+- 0 555 493"/>
                  <a:gd name="T11" fmla="*/ 555 h 812"/>
                  <a:gd name="T12" fmla="+- 0 11208 446"/>
                  <a:gd name="T13" fmla="*/ T12 w 10914"/>
                  <a:gd name="T14" fmla="+- 0 516 493"/>
                  <a:gd name="T15" fmla="*/ 516 h 812"/>
                  <a:gd name="T16" fmla="+- 0 10999 446"/>
                  <a:gd name="T17" fmla="*/ T16 w 10914"/>
                  <a:gd name="T18" fmla="+- 0 510 493"/>
                  <a:gd name="T19" fmla="*/ 510 h 812"/>
                  <a:gd name="T20" fmla="+- 0 1052 446"/>
                  <a:gd name="T21" fmla="*/ T20 w 10914"/>
                  <a:gd name="T22" fmla="+- 0 510 493"/>
                  <a:gd name="T23" fmla="*/ 510 h 812"/>
                  <a:gd name="T24" fmla="+- 0 969 446"/>
                  <a:gd name="T25" fmla="*/ T24 w 10914"/>
                  <a:gd name="T26" fmla="+- 0 512 493"/>
                  <a:gd name="T27" fmla="*/ 512 h 812"/>
                  <a:gd name="T28" fmla="+- 0 921 446"/>
                  <a:gd name="T29" fmla="*/ T28 w 10914"/>
                  <a:gd name="T30" fmla="+- 0 499 493"/>
                  <a:gd name="T31" fmla="*/ 499 h 812"/>
                  <a:gd name="T32" fmla="+- 0 848 446"/>
                  <a:gd name="T33" fmla="*/ T32 w 10914"/>
                  <a:gd name="T34" fmla="+- 0 493 493"/>
                  <a:gd name="T35" fmla="*/ 493 h 812"/>
                  <a:gd name="T36" fmla="+- 0 776 446"/>
                  <a:gd name="T37" fmla="*/ T36 w 10914"/>
                  <a:gd name="T38" fmla="+- 0 499 493"/>
                  <a:gd name="T39" fmla="*/ 499 h 812"/>
                  <a:gd name="T40" fmla="+- 0 708 446"/>
                  <a:gd name="T41" fmla="*/ T40 w 10914"/>
                  <a:gd name="T42" fmla="+- 0 518 493"/>
                  <a:gd name="T43" fmla="*/ 518 h 812"/>
                  <a:gd name="T44" fmla="+- 0 645 446"/>
                  <a:gd name="T45" fmla="*/ T44 w 10914"/>
                  <a:gd name="T46" fmla="+- 0 548 493"/>
                  <a:gd name="T47" fmla="*/ 548 h 812"/>
                  <a:gd name="T48" fmla="+- 0 589 446"/>
                  <a:gd name="T49" fmla="*/ T48 w 10914"/>
                  <a:gd name="T50" fmla="+- 0 588 493"/>
                  <a:gd name="T51" fmla="*/ 588 h 812"/>
                  <a:gd name="T52" fmla="+- 0 540 446"/>
                  <a:gd name="T53" fmla="*/ T52 w 10914"/>
                  <a:gd name="T54" fmla="+- 0 636 493"/>
                  <a:gd name="T55" fmla="*/ 636 h 812"/>
                  <a:gd name="T56" fmla="+- 0 501 446"/>
                  <a:gd name="T57" fmla="*/ T56 w 10914"/>
                  <a:gd name="T58" fmla="+- 0 692 493"/>
                  <a:gd name="T59" fmla="*/ 692 h 812"/>
                  <a:gd name="T60" fmla="+- 0 471 446"/>
                  <a:gd name="T61" fmla="*/ T60 w 10914"/>
                  <a:gd name="T62" fmla="+- 0 755 493"/>
                  <a:gd name="T63" fmla="*/ 755 h 812"/>
                  <a:gd name="T64" fmla="+- 0 452 446"/>
                  <a:gd name="T65" fmla="*/ T64 w 10914"/>
                  <a:gd name="T66" fmla="+- 0 823 493"/>
                  <a:gd name="T67" fmla="*/ 823 h 812"/>
                  <a:gd name="T68" fmla="+- 0 446 446"/>
                  <a:gd name="T69" fmla="*/ T68 w 10914"/>
                  <a:gd name="T70" fmla="+- 0 896 493"/>
                  <a:gd name="T71" fmla="*/ 896 h 812"/>
                  <a:gd name="T72" fmla="+- 0 452 446"/>
                  <a:gd name="T73" fmla="*/ T72 w 10914"/>
                  <a:gd name="T74" fmla="+- 0 968 493"/>
                  <a:gd name="T75" fmla="*/ 968 h 812"/>
                  <a:gd name="T76" fmla="+- 0 471 446"/>
                  <a:gd name="T77" fmla="*/ T76 w 10914"/>
                  <a:gd name="T78" fmla="+- 0 1036 493"/>
                  <a:gd name="T79" fmla="*/ 1036 h 812"/>
                  <a:gd name="T80" fmla="+- 0 501 446"/>
                  <a:gd name="T81" fmla="*/ T80 w 10914"/>
                  <a:gd name="T82" fmla="+- 0 1099 493"/>
                  <a:gd name="T83" fmla="*/ 1099 h 812"/>
                  <a:gd name="T84" fmla="+- 0 540 446"/>
                  <a:gd name="T85" fmla="*/ T84 w 10914"/>
                  <a:gd name="T86" fmla="+- 0 1155 493"/>
                  <a:gd name="T87" fmla="*/ 1155 h 812"/>
                  <a:gd name="T88" fmla="+- 0 589 446"/>
                  <a:gd name="T89" fmla="*/ T88 w 10914"/>
                  <a:gd name="T90" fmla="+- 0 1204 493"/>
                  <a:gd name="T91" fmla="*/ 1204 h 812"/>
                  <a:gd name="T92" fmla="+- 0 645 446"/>
                  <a:gd name="T93" fmla="*/ T92 w 10914"/>
                  <a:gd name="T94" fmla="+- 0 1243 493"/>
                  <a:gd name="T95" fmla="*/ 1243 h 812"/>
                  <a:gd name="T96" fmla="+- 0 708 446"/>
                  <a:gd name="T97" fmla="*/ T96 w 10914"/>
                  <a:gd name="T98" fmla="+- 0 1273 493"/>
                  <a:gd name="T99" fmla="*/ 1273 h 812"/>
                  <a:gd name="T100" fmla="+- 0 776 446"/>
                  <a:gd name="T101" fmla="*/ T100 w 10914"/>
                  <a:gd name="T102" fmla="+- 0 1292 493"/>
                  <a:gd name="T103" fmla="*/ 1292 h 812"/>
                  <a:gd name="T104" fmla="+- 0 842 446"/>
                  <a:gd name="T105" fmla="*/ T104 w 10914"/>
                  <a:gd name="T106" fmla="+- 0 1298 493"/>
                  <a:gd name="T107" fmla="*/ 1298 h 812"/>
                  <a:gd name="T108" fmla="+- 0 844 446"/>
                  <a:gd name="T109" fmla="*/ T108 w 10914"/>
                  <a:gd name="T110" fmla="+- 0 1298 493"/>
                  <a:gd name="T111" fmla="*/ 1298 h 812"/>
                  <a:gd name="T112" fmla="+- 0 1052 446"/>
                  <a:gd name="T113" fmla="*/ T112 w 10914"/>
                  <a:gd name="T114" fmla="+- 0 1304 493"/>
                  <a:gd name="T115" fmla="*/ 1304 h 812"/>
                  <a:gd name="T116" fmla="+- 0 10999 446"/>
                  <a:gd name="T117" fmla="*/ T116 w 10914"/>
                  <a:gd name="T118" fmla="+- 0 1304 493"/>
                  <a:gd name="T119" fmla="*/ 1304 h 812"/>
                  <a:gd name="T120" fmla="+- 0 11208 446"/>
                  <a:gd name="T121" fmla="*/ T120 w 10914"/>
                  <a:gd name="T122" fmla="+- 0 1298 493"/>
                  <a:gd name="T123" fmla="*/ 1298 h 812"/>
                  <a:gd name="T124" fmla="+- 0 11314 446"/>
                  <a:gd name="T125" fmla="*/ T124 w 10914"/>
                  <a:gd name="T126" fmla="+- 0 1259 493"/>
                  <a:gd name="T127" fmla="*/ 1259 h 812"/>
                  <a:gd name="T128" fmla="+- 0 11354 446"/>
                  <a:gd name="T129" fmla="*/ T128 w 10914"/>
                  <a:gd name="T130" fmla="+- 0 1152 493"/>
                  <a:gd name="T131" fmla="*/ 1152 h 812"/>
                  <a:gd name="T132" fmla="+- 0 11359 446"/>
                  <a:gd name="T133" fmla="*/ T132 w 10914"/>
                  <a:gd name="T134" fmla="+- 0 944 493"/>
                  <a:gd name="T135" fmla="*/ 944 h 812"/>
                  <a:gd name="T136" fmla="+- 0 11359 446"/>
                  <a:gd name="T137" fmla="*/ T136 w 10914"/>
                  <a:gd name="T138" fmla="+- 0 870 493"/>
                  <a:gd name="T139" fmla="*/ 870 h 81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</a:cxnLst>
                <a:rect l="0" t="0" r="r" b="b"/>
                <a:pathLst>
                  <a:path w="10914" h="812">
                    <a:moveTo>
                      <a:pt x="10913" y="377"/>
                    </a:moveTo>
                    <a:lnTo>
                      <a:pt x="10908" y="169"/>
                    </a:lnTo>
                    <a:lnTo>
                      <a:pt x="10868" y="62"/>
                    </a:lnTo>
                    <a:lnTo>
                      <a:pt x="10762" y="23"/>
                    </a:lnTo>
                    <a:lnTo>
                      <a:pt x="10553" y="17"/>
                    </a:lnTo>
                    <a:lnTo>
                      <a:pt x="606" y="17"/>
                    </a:lnTo>
                    <a:lnTo>
                      <a:pt x="523" y="19"/>
                    </a:lnTo>
                    <a:lnTo>
                      <a:pt x="475" y="6"/>
                    </a:lnTo>
                    <a:lnTo>
                      <a:pt x="402" y="0"/>
                    </a:lnTo>
                    <a:lnTo>
                      <a:pt x="330" y="6"/>
                    </a:lnTo>
                    <a:lnTo>
                      <a:pt x="262" y="25"/>
                    </a:lnTo>
                    <a:lnTo>
                      <a:pt x="199" y="55"/>
                    </a:lnTo>
                    <a:lnTo>
                      <a:pt x="143" y="95"/>
                    </a:lnTo>
                    <a:lnTo>
                      <a:pt x="94" y="143"/>
                    </a:lnTo>
                    <a:lnTo>
                      <a:pt x="55" y="199"/>
                    </a:lnTo>
                    <a:lnTo>
                      <a:pt x="25" y="262"/>
                    </a:lnTo>
                    <a:lnTo>
                      <a:pt x="6" y="330"/>
                    </a:lnTo>
                    <a:lnTo>
                      <a:pt x="0" y="403"/>
                    </a:lnTo>
                    <a:lnTo>
                      <a:pt x="6" y="475"/>
                    </a:lnTo>
                    <a:lnTo>
                      <a:pt x="25" y="543"/>
                    </a:lnTo>
                    <a:lnTo>
                      <a:pt x="55" y="606"/>
                    </a:lnTo>
                    <a:lnTo>
                      <a:pt x="94" y="662"/>
                    </a:lnTo>
                    <a:lnTo>
                      <a:pt x="143" y="711"/>
                    </a:lnTo>
                    <a:lnTo>
                      <a:pt x="199" y="750"/>
                    </a:lnTo>
                    <a:lnTo>
                      <a:pt x="262" y="780"/>
                    </a:lnTo>
                    <a:lnTo>
                      <a:pt x="330" y="799"/>
                    </a:lnTo>
                    <a:lnTo>
                      <a:pt x="396" y="805"/>
                    </a:lnTo>
                    <a:lnTo>
                      <a:pt x="398" y="805"/>
                    </a:lnTo>
                    <a:lnTo>
                      <a:pt x="606" y="811"/>
                    </a:lnTo>
                    <a:lnTo>
                      <a:pt x="10553" y="811"/>
                    </a:lnTo>
                    <a:lnTo>
                      <a:pt x="10762" y="805"/>
                    </a:lnTo>
                    <a:lnTo>
                      <a:pt x="10868" y="766"/>
                    </a:lnTo>
                    <a:lnTo>
                      <a:pt x="10908" y="659"/>
                    </a:lnTo>
                    <a:lnTo>
                      <a:pt x="10913" y="451"/>
                    </a:lnTo>
                    <a:lnTo>
                      <a:pt x="10913" y="377"/>
                    </a:lnTo>
                  </a:path>
                </a:pathLst>
              </a:custGeom>
              <a:solidFill>
                <a:srgbClr val="1642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0286C193-10AB-4CDC-A16A-5A2C0AD869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" y="492"/>
                <a:ext cx="806" cy="806"/>
              </a:xfrm>
              <a:custGeom>
                <a:avLst/>
                <a:gdLst>
                  <a:gd name="T0" fmla="+- 0 1251 446"/>
                  <a:gd name="T1" fmla="*/ T0 w 806"/>
                  <a:gd name="T2" fmla="+- 0 896 493"/>
                  <a:gd name="T3" fmla="*/ 896 h 806"/>
                  <a:gd name="T4" fmla="+- 0 1245 446"/>
                  <a:gd name="T5" fmla="*/ T4 w 806"/>
                  <a:gd name="T6" fmla="+- 0 968 493"/>
                  <a:gd name="T7" fmla="*/ 968 h 806"/>
                  <a:gd name="T8" fmla="+- 0 1226 446"/>
                  <a:gd name="T9" fmla="*/ T8 w 806"/>
                  <a:gd name="T10" fmla="+- 0 1036 493"/>
                  <a:gd name="T11" fmla="*/ 1036 h 806"/>
                  <a:gd name="T12" fmla="+- 0 1196 446"/>
                  <a:gd name="T13" fmla="*/ T12 w 806"/>
                  <a:gd name="T14" fmla="+- 0 1099 493"/>
                  <a:gd name="T15" fmla="*/ 1099 h 806"/>
                  <a:gd name="T16" fmla="+- 0 1156 446"/>
                  <a:gd name="T17" fmla="*/ T16 w 806"/>
                  <a:gd name="T18" fmla="+- 0 1155 493"/>
                  <a:gd name="T19" fmla="*/ 1155 h 806"/>
                  <a:gd name="T20" fmla="+- 0 1108 446"/>
                  <a:gd name="T21" fmla="*/ T20 w 806"/>
                  <a:gd name="T22" fmla="+- 0 1204 493"/>
                  <a:gd name="T23" fmla="*/ 1204 h 806"/>
                  <a:gd name="T24" fmla="+- 0 1052 446"/>
                  <a:gd name="T25" fmla="*/ T24 w 806"/>
                  <a:gd name="T26" fmla="+- 0 1243 493"/>
                  <a:gd name="T27" fmla="*/ 1243 h 806"/>
                  <a:gd name="T28" fmla="+- 0 989 446"/>
                  <a:gd name="T29" fmla="*/ T28 w 806"/>
                  <a:gd name="T30" fmla="+- 0 1273 493"/>
                  <a:gd name="T31" fmla="*/ 1273 h 806"/>
                  <a:gd name="T32" fmla="+- 0 921 446"/>
                  <a:gd name="T33" fmla="*/ T32 w 806"/>
                  <a:gd name="T34" fmla="+- 0 1292 493"/>
                  <a:gd name="T35" fmla="*/ 1292 h 806"/>
                  <a:gd name="T36" fmla="+- 0 848 446"/>
                  <a:gd name="T37" fmla="*/ T36 w 806"/>
                  <a:gd name="T38" fmla="+- 0 1298 493"/>
                  <a:gd name="T39" fmla="*/ 1298 h 806"/>
                  <a:gd name="T40" fmla="+- 0 776 446"/>
                  <a:gd name="T41" fmla="*/ T40 w 806"/>
                  <a:gd name="T42" fmla="+- 0 1292 493"/>
                  <a:gd name="T43" fmla="*/ 1292 h 806"/>
                  <a:gd name="T44" fmla="+- 0 708 446"/>
                  <a:gd name="T45" fmla="*/ T44 w 806"/>
                  <a:gd name="T46" fmla="+- 0 1273 493"/>
                  <a:gd name="T47" fmla="*/ 1273 h 806"/>
                  <a:gd name="T48" fmla="+- 0 645 446"/>
                  <a:gd name="T49" fmla="*/ T48 w 806"/>
                  <a:gd name="T50" fmla="+- 0 1243 493"/>
                  <a:gd name="T51" fmla="*/ 1243 h 806"/>
                  <a:gd name="T52" fmla="+- 0 589 446"/>
                  <a:gd name="T53" fmla="*/ T52 w 806"/>
                  <a:gd name="T54" fmla="+- 0 1204 493"/>
                  <a:gd name="T55" fmla="*/ 1204 h 806"/>
                  <a:gd name="T56" fmla="+- 0 540 446"/>
                  <a:gd name="T57" fmla="*/ T56 w 806"/>
                  <a:gd name="T58" fmla="+- 0 1155 493"/>
                  <a:gd name="T59" fmla="*/ 1155 h 806"/>
                  <a:gd name="T60" fmla="+- 0 501 446"/>
                  <a:gd name="T61" fmla="*/ T60 w 806"/>
                  <a:gd name="T62" fmla="+- 0 1099 493"/>
                  <a:gd name="T63" fmla="*/ 1099 h 806"/>
                  <a:gd name="T64" fmla="+- 0 471 446"/>
                  <a:gd name="T65" fmla="*/ T64 w 806"/>
                  <a:gd name="T66" fmla="+- 0 1036 493"/>
                  <a:gd name="T67" fmla="*/ 1036 h 806"/>
                  <a:gd name="T68" fmla="+- 0 452 446"/>
                  <a:gd name="T69" fmla="*/ T68 w 806"/>
                  <a:gd name="T70" fmla="+- 0 968 493"/>
                  <a:gd name="T71" fmla="*/ 968 h 806"/>
                  <a:gd name="T72" fmla="+- 0 446 446"/>
                  <a:gd name="T73" fmla="*/ T72 w 806"/>
                  <a:gd name="T74" fmla="+- 0 896 493"/>
                  <a:gd name="T75" fmla="*/ 896 h 806"/>
                  <a:gd name="T76" fmla="+- 0 452 446"/>
                  <a:gd name="T77" fmla="*/ T76 w 806"/>
                  <a:gd name="T78" fmla="+- 0 823 493"/>
                  <a:gd name="T79" fmla="*/ 823 h 806"/>
                  <a:gd name="T80" fmla="+- 0 471 446"/>
                  <a:gd name="T81" fmla="*/ T80 w 806"/>
                  <a:gd name="T82" fmla="+- 0 755 493"/>
                  <a:gd name="T83" fmla="*/ 755 h 806"/>
                  <a:gd name="T84" fmla="+- 0 501 446"/>
                  <a:gd name="T85" fmla="*/ T84 w 806"/>
                  <a:gd name="T86" fmla="+- 0 692 493"/>
                  <a:gd name="T87" fmla="*/ 692 h 806"/>
                  <a:gd name="T88" fmla="+- 0 540 446"/>
                  <a:gd name="T89" fmla="*/ T88 w 806"/>
                  <a:gd name="T90" fmla="+- 0 636 493"/>
                  <a:gd name="T91" fmla="*/ 636 h 806"/>
                  <a:gd name="T92" fmla="+- 0 589 446"/>
                  <a:gd name="T93" fmla="*/ T92 w 806"/>
                  <a:gd name="T94" fmla="+- 0 588 493"/>
                  <a:gd name="T95" fmla="*/ 588 h 806"/>
                  <a:gd name="T96" fmla="+- 0 645 446"/>
                  <a:gd name="T97" fmla="*/ T96 w 806"/>
                  <a:gd name="T98" fmla="+- 0 548 493"/>
                  <a:gd name="T99" fmla="*/ 548 h 806"/>
                  <a:gd name="T100" fmla="+- 0 708 446"/>
                  <a:gd name="T101" fmla="*/ T100 w 806"/>
                  <a:gd name="T102" fmla="+- 0 518 493"/>
                  <a:gd name="T103" fmla="*/ 518 h 806"/>
                  <a:gd name="T104" fmla="+- 0 776 446"/>
                  <a:gd name="T105" fmla="*/ T104 w 806"/>
                  <a:gd name="T106" fmla="+- 0 499 493"/>
                  <a:gd name="T107" fmla="*/ 499 h 806"/>
                  <a:gd name="T108" fmla="+- 0 848 446"/>
                  <a:gd name="T109" fmla="*/ T108 w 806"/>
                  <a:gd name="T110" fmla="+- 0 493 493"/>
                  <a:gd name="T111" fmla="*/ 493 h 806"/>
                  <a:gd name="T112" fmla="+- 0 921 446"/>
                  <a:gd name="T113" fmla="*/ T112 w 806"/>
                  <a:gd name="T114" fmla="+- 0 499 493"/>
                  <a:gd name="T115" fmla="*/ 499 h 806"/>
                  <a:gd name="T116" fmla="+- 0 989 446"/>
                  <a:gd name="T117" fmla="*/ T116 w 806"/>
                  <a:gd name="T118" fmla="+- 0 518 493"/>
                  <a:gd name="T119" fmla="*/ 518 h 806"/>
                  <a:gd name="T120" fmla="+- 0 1052 446"/>
                  <a:gd name="T121" fmla="*/ T120 w 806"/>
                  <a:gd name="T122" fmla="+- 0 548 493"/>
                  <a:gd name="T123" fmla="*/ 548 h 806"/>
                  <a:gd name="T124" fmla="+- 0 1108 446"/>
                  <a:gd name="T125" fmla="*/ T124 w 806"/>
                  <a:gd name="T126" fmla="+- 0 588 493"/>
                  <a:gd name="T127" fmla="*/ 588 h 806"/>
                  <a:gd name="T128" fmla="+- 0 1156 446"/>
                  <a:gd name="T129" fmla="*/ T128 w 806"/>
                  <a:gd name="T130" fmla="+- 0 636 493"/>
                  <a:gd name="T131" fmla="*/ 636 h 806"/>
                  <a:gd name="T132" fmla="+- 0 1196 446"/>
                  <a:gd name="T133" fmla="*/ T132 w 806"/>
                  <a:gd name="T134" fmla="+- 0 692 493"/>
                  <a:gd name="T135" fmla="*/ 692 h 806"/>
                  <a:gd name="T136" fmla="+- 0 1226 446"/>
                  <a:gd name="T137" fmla="*/ T136 w 806"/>
                  <a:gd name="T138" fmla="+- 0 755 493"/>
                  <a:gd name="T139" fmla="*/ 755 h 806"/>
                  <a:gd name="T140" fmla="+- 0 1245 446"/>
                  <a:gd name="T141" fmla="*/ T140 w 806"/>
                  <a:gd name="T142" fmla="+- 0 823 493"/>
                  <a:gd name="T143" fmla="*/ 823 h 806"/>
                  <a:gd name="T144" fmla="+- 0 1251 446"/>
                  <a:gd name="T145" fmla="*/ T144 w 806"/>
                  <a:gd name="T146" fmla="+- 0 896 493"/>
                  <a:gd name="T147" fmla="*/ 896 h 80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</a:cxnLst>
                <a:rect l="0" t="0" r="r" b="b"/>
                <a:pathLst>
                  <a:path w="806" h="806">
                    <a:moveTo>
                      <a:pt x="805" y="403"/>
                    </a:moveTo>
                    <a:lnTo>
                      <a:pt x="799" y="475"/>
                    </a:lnTo>
                    <a:lnTo>
                      <a:pt x="780" y="543"/>
                    </a:lnTo>
                    <a:lnTo>
                      <a:pt x="750" y="606"/>
                    </a:lnTo>
                    <a:lnTo>
                      <a:pt x="710" y="662"/>
                    </a:lnTo>
                    <a:lnTo>
                      <a:pt x="662" y="711"/>
                    </a:lnTo>
                    <a:lnTo>
                      <a:pt x="606" y="750"/>
                    </a:lnTo>
                    <a:lnTo>
                      <a:pt x="543" y="780"/>
                    </a:lnTo>
                    <a:lnTo>
                      <a:pt x="475" y="799"/>
                    </a:lnTo>
                    <a:lnTo>
                      <a:pt x="402" y="805"/>
                    </a:lnTo>
                    <a:lnTo>
                      <a:pt x="330" y="799"/>
                    </a:lnTo>
                    <a:lnTo>
                      <a:pt x="262" y="780"/>
                    </a:lnTo>
                    <a:lnTo>
                      <a:pt x="199" y="750"/>
                    </a:lnTo>
                    <a:lnTo>
                      <a:pt x="143" y="711"/>
                    </a:lnTo>
                    <a:lnTo>
                      <a:pt x="94" y="662"/>
                    </a:lnTo>
                    <a:lnTo>
                      <a:pt x="55" y="606"/>
                    </a:lnTo>
                    <a:lnTo>
                      <a:pt x="25" y="543"/>
                    </a:lnTo>
                    <a:lnTo>
                      <a:pt x="6" y="475"/>
                    </a:lnTo>
                    <a:lnTo>
                      <a:pt x="0" y="403"/>
                    </a:lnTo>
                    <a:lnTo>
                      <a:pt x="6" y="330"/>
                    </a:lnTo>
                    <a:lnTo>
                      <a:pt x="25" y="262"/>
                    </a:lnTo>
                    <a:lnTo>
                      <a:pt x="55" y="199"/>
                    </a:lnTo>
                    <a:lnTo>
                      <a:pt x="94" y="143"/>
                    </a:lnTo>
                    <a:lnTo>
                      <a:pt x="143" y="95"/>
                    </a:lnTo>
                    <a:lnTo>
                      <a:pt x="199" y="55"/>
                    </a:lnTo>
                    <a:lnTo>
                      <a:pt x="262" y="25"/>
                    </a:lnTo>
                    <a:lnTo>
                      <a:pt x="330" y="6"/>
                    </a:lnTo>
                    <a:lnTo>
                      <a:pt x="402" y="0"/>
                    </a:lnTo>
                    <a:lnTo>
                      <a:pt x="475" y="6"/>
                    </a:lnTo>
                    <a:lnTo>
                      <a:pt x="543" y="25"/>
                    </a:lnTo>
                    <a:lnTo>
                      <a:pt x="606" y="55"/>
                    </a:lnTo>
                    <a:lnTo>
                      <a:pt x="662" y="95"/>
                    </a:lnTo>
                    <a:lnTo>
                      <a:pt x="710" y="143"/>
                    </a:lnTo>
                    <a:lnTo>
                      <a:pt x="750" y="199"/>
                    </a:lnTo>
                    <a:lnTo>
                      <a:pt x="780" y="262"/>
                    </a:lnTo>
                    <a:lnTo>
                      <a:pt x="799" y="330"/>
                    </a:lnTo>
                    <a:lnTo>
                      <a:pt x="805" y="403"/>
                    </a:lnTo>
                    <a:close/>
                  </a:path>
                </a:pathLst>
              </a:custGeom>
              <a:noFill/>
              <a:ln w="28499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/>
              </a:p>
            </p:txBody>
          </p:sp>
          <p:cxnSp>
            <p:nvCxnSpPr>
              <p:cNvPr id="8" name="Line 6">
                <a:extLst>
                  <a:ext uri="{FF2B5EF4-FFF2-40B4-BE49-F238E27FC236}">
                    <a16:creationId xmlns:a16="http://schemas.microsoft.com/office/drawing/2014/main" id="{BF11D12A-8C8D-4F03-97B5-22D5CFF6547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457" y="1136"/>
                <a:ext cx="0" cy="0"/>
              </a:xfrm>
              <a:prstGeom prst="line">
                <a:avLst/>
              </a:prstGeom>
              <a:noFill/>
              <a:ln w="1981">
                <a:solidFill>
                  <a:srgbClr val="58585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" name="Line 7">
                <a:extLst>
                  <a:ext uri="{FF2B5EF4-FFF2-40B4-BE49-F238E27FC236}">
                    <a16:creationId xmlns:a16="http://schemas.microsoft.com/office/drawing/2014/main" id="{CFA6DB01-AFE1-461A-BA1F-66233926330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063" y="908"/>
                <a:ext cx="0" cy="432"/>
              </a:xfrm>
              <a:prstGeom prst="line">
                <a:avLst/>
              </a:prstGeom>
              <a:noFill/>
              <a:ln w="1981">
                <a:solidFill>
                  <a:srgbClr val="58585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Line 8">
                <a:extLst>
                  <a:ext uri="{FF2B5EF4-FFF2-40B4-BE49-F238E27FC236}">
                    <a16:creationId xmlns:a16="http://schemas.microsoft.com/office/drawing/2014/main" id="{864BE383-9FF6-488D-9B4D-B1E941B4C74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270" y="1340"/>
                <a:ext cx="0" cy="0"/>
              </a:xfrm>
              <a:prstGeom prst="line">
                <a:avLst/>
              </a:prstGeom>
              <a:noFill/>
              <a:ln w="1981">
                <a:solidFill>
                  <a:srgbClr val="58585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Line 9">
                <a:extLst>
                  <a:ext uri="{FF2B5EF4-FFF2-40B4-BE49-F238E27FC236}">
                    <a16:creationId xmlns:a16="http://schemas.microsoft.com/office/drawing/2014/main" id="{0389A140-79AB-4B02-A1D6-3A3864CF56F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0654" y="1175"/>
                <a:ext cx="880" cy="0"/>
              </a:xfrm>
              <a:prstGeom prst="line">
                <a:avLst/>
              </a:prstGeom>
              <a:noFill/>
              <a:ln w="1981">
                <a:solidFill>
                  <a:srgbClr val="58585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B0D20661-44BA-485F-8B6C-A8960D6AB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74" y="464"/>
                <a:ext cx="935" cy="935"/>
              </a:xfrm>
              <a:custGeom>
                <a:avLst/>
                <a:gdLst>
                  <a:gd name="T0" fmla="+- 0 11505 10575"/>
                  <a:gd name="T1" fmla="*/ T0 w 935"/>
                  <a:gd name="T2" fmla="+- 0 994 465"/>
                  <a:gd name="T3" fmla="*/ 994 h 935"/>
                  <a:gd name="T4" fmla="+- 0 11489 10575"/>
                  <a:gd name="T5" fmla="*/ T4 w 935"/>
                  <a:gd name="T6" fmla="+- 0 1069 465"/>
                  <a:gd name="T7" fmla="*/ 1069 h 935"/>
                  <a:gd name="T8" fmla="+- 0 11462 10575"/>
                  <a:gd name="T9" fmla="*/ T8 w 935"/>
                  <a:gd name="T10" fmla="+- 0 1138 465"/>
                  <a:gd name="T11" fmla="*/ 1138 h 935"/>
                  <a:gd name="T12" fmla="+- 0 11425 10575"/>
                  <a:gd name="T13" fmla="*/ T12 w 935"/>
                  <a:gd name="T14" fmla="+- 0 1200 465"/>
                  <a:gd name="T15" fmla="*/ 1200 h 935"/>
                  <a:gd name="T16" fmla="+- 0 11379 10575"/>
                  <a:gd name="T17" fmla="*/ T16 w 935"/>
                  <a:gd name="T18" fmla="+- 0 1256 465"/>
                  <a:gd name="T19" fmla="*/ 1256 h 935"/>
                  <a:gd name="T20" fmla="+- 0 11326 10575"/>
                  <a:gd name="T21" fmla="*/ T20 w 935"/>
                  <a:gd name="T22" fmla="+- 0 1304 465"/>
                  <a:gd name="T23" fmla="*/ 1304 h 935"/>
                  <a:gd name="T24" fmla="+- 0 11265 10575"/>
                  <a:gd name="T25" fmla="*/ T24 w 935"/>
                  <a:gd name="T26" fmla="+- 0 1343 465"/>
                  <a:gd name="T27" fmla="*/ 1343 h 935"/>
                  <a:gd name="T28" fmla="+- 0 11200 10575"/>
                  <a:gd name="T29" fmla="*/ T28 w 935"/>
                  <a:gd name="T30" fmla="+- 0 1372 465"/>
                  <a:gd name="T31" fmla="*/ 1372 h 935"/>
                  <a:gd name="T32" fmla="+- 0 11129 10575"/>
                  <a:gd name="T33" fmla="*/ T32 w 935"/>
                  <a:gd name="T34" fmla="+- 0 1391 465"/>
                  <a:gd name="T35" fmla="*/ 1391 h 935"/>
                  <a:gd name="T36" fmla="+- 0 11056 10575"/>
                  <a:gd name="T37" fmla="*/ T36 w 935"/>
                  <a:gd name="T38" fmla="+- 0 1399 465"/>
                  <a:gd name="T39" fmla="*/ 1399 h 935"/>
                  <a:gd name="T40" fmla="+- 0 10980 10575"/>
                  <a:gd name="T41" fmla="*/ T40 w 935"/>
                  <a:gd name="T42" fmla="+- 0 1395 465"/>
                  <a:gd name="T43" fmla="*/ 1395 h 935"/>
                  <a:gd name="T44" fmla="+- 0 10905 10575"/>
                  <a:gd name="T45" fmla="*/ T44 w 935"/>
                  <a:gd name="T46" fmla="+- 0 1379 465"/>
                  <a:gd name="T47" fmla="*/ 1379 h 935"/>
                  <a:gd name="T48" fmla="+- 0 10837 10575"/>
                  <a:gd name="T49" fmla="*/ T48 w 935"/>
                  <a:gd name="T50" fmla="+- 0 1352 465"/>
                  <a:gd name="T51" fmla="*/ 1352 h 935"/>
                  <a:gd name="T52" fmla="+- 0 10774 10575"/>
                  <a:gd name="T53" fmla="*/ T52 w 935"/>
                  <a:gd name="T54" fmla="+- 0 1315 465"/>
                  <a:gd name="T55" fmla="*/ 1315 h 935"/>
                  <a:gd name="T56" fmla="+- 0 10718 10575"/>
                  <a:gd name="T57" fmla="*/ T56 w 935"/>
                  <a:gd name="T58" fmla="+- 0 1269 465"/>
                  <a:gd name="T59" fmla="*/ 1269 h 935"/>
                  <a:gd name="T60" fmla="+- 0 10671 10575"/>
                  <a:gd name="T61" fmla="*/ T60 w 935"/>
                  <a:gd name="T62" fmla="+- 0 1215 465"/>
                  <a:gd name="T63" fmla="*/ 1215 h 935"/>
                  <a:gd name="T64" fmla="+- 0 10631 10575"/>
                  <a:gd name="T65" fmla="*/ T64 w 935"/>
                  <a:gd name="T66" fmla="+- 0 1155 465"/>
                  <a:gd name="T67" fmla="*/ 1155 h 935"/>
                  <a:gd name="T68" fmla="+- 0 10602 10575"/>
                  <a:gd name="T69" fmla="*/ T68 w 935"/>
                  <a:gd name="T70" fmla="+- 0 1089 465"/>
                  <a:gd name="T71" fmla="*/ 1089 h 935"/>
                  <a:gd name="T72" fmla="+- 0 10583 10575"/>
                  <a:gd name="T73" fmla="*/ T72 w 935"/>
                  <a:gd name="T74" fmla="+- 0 1019 465"/>
                  <a:gd name="T75" fmla="*/ 1019 h 935"/>
                  <a:gd name="T76" fmla="+- 0 10575 10575"/>
                  <a:gd name="T77" fmla="*/ T76 w 935"/>
                  <a:gd name="T78" fmla="+- 0 946 465"/>
                  <a:gd name="T79" fmla="*/ 946 h 935"/>
                  <a:gd name="T80" fmla="+- 0 10579 10575"/>
                  <a:gd name="T81" fmla="*/ T80 w 935"/>
                  <a:gd name="T82" fmla="+- 0 870 465"/>
                  <a:gd name="T83" fmla="*/ 870 h 935"/>
                  <a:gd name="T84" fmla="+- 0 10595 10575"/>
                  <a:gd name="T85" fmla="*/ T84 w 935"/>
                  <a:gd name="T86" fmla="+- 0 795 465"/>
                  <a:gd name="T87" fmla="*/ 795 h 935"/>
                  <a:gd name="T88" fmla="+- 0 10622 10575"/>
                  <a:gd name="T89" fmla="*/ T88 w 935"/>
                  <a:gd name="T90" fmla="+- 0 726 465"/>
                  <a:gd name="T91" fmla="*/ 726 h 935"/>
                  <a:gd name="T92" fmla="+- 0 10659 10575"/>
                  <a:gd name="T93" fmla="*/ T92 w 935"/>
                  <a:gd name="T94" fmla="+- 0 664 465"/>
                  <a:gd name="T95" fmla="*/ 664 h 935"/>
                  <a:gd name="T96" fmla="+- 0 10705 10575"/>
                  <a:gd name="T97" fmla="*/ T96 w 935"/>
                  <a:gd name="T98" fmla="+- 0 608 465"/>
                  <a:gd name="T99" fmla="*/ 608 h 935"/>
                  <a:gd name="T100" fmla="+- 0 10759 10575"/>
                  <a:gd name="T101" fmla="*/ T100 w 935"/>
                  <a:gd name="T102" fmla="+- 0 560 465"/>
                  <a:gd name="T103" fmla="*/ 560 h 935"/>
                  <a:gd name="T104" fmla="+- 0 10819 10575"/>
                  <a:gd name="T105" fmla="*/ T104 w 935"/>
                  <a:gd name="T106" fmla="+- 0 521 465"/>
                  <a:gd name="T107" fmla="*/ 521 h 935"/>
                  <a:gd name="T108" fmla="+- 0 10885 10575"/>
                  <a:gd name="T109" fmla="*/ T108 w 935"/>
                  <a:gd name="T110" fmla="+- 0 492 465"/>
                  <a:gd name="T111" fmla="*/ 492 h 935"/>
                  <a:gd name="T112" fmla="+- 0 10955 10575"/>
                  <a:gd name="T113" fmla="*/ T112 w 935"/>
                  <a:gd name="T114" fmla="+- 0 473 465"/>
                  <a:gd name="T115" fmla="*/ 473 h 935"/>
                  <a:gd name="T116" fmla="+- 0 11029 10575"/>
                  <a:gd name="T117" fmla="*/ T116 w 935"/>
                  <a:gd name="T118" fmla="+- 0 465 465"/>
                  <a:gd name="T119" fmla="*/ 465 h 935"/>
                  <a:gd name="T120" fmla="+- 0 11105 10575"/>
                  <a:gd name="T121" fmla="*/ T120 w 935"/>
                  <a:gd name="T122" fmla="+- 0 469 465"/>
                  <a:gd name="T123" fmla="*/ 469 h 935"/>
                  <a:gd name="T124" fmla="+- 0 11179 10575"/>
                  <a:gd name="T125" fmla="*/ T124 w 935"/>
                  <a:gd name="T126" fmla="+- 0 485 465"/>
                  <a:gd name="T127" fmla="*/ 485 h 935"/>
                  <a:gd name="T128" fmla="+- 0 11248 10575"/>
                  <a:gd name="T129" fmla="*/ T128 w 935"/>
                  <a:gd name="T130" fmla="+- 0 512 465"/>
                  <a:gd name="T131" fmla="*/ 512 h 935"/>
                  <a:gd name="T132" fmla="+- 0 11310 10575"/>
                  <a:gd name="T133" fmla="*/ T132 w 935"/>
                  <a:gd name="T134" fmla="+- 0 549 465"/>
                  <a:gd name="T135" fmla="*/ 549 h 935"/>
                  <a:gd name="T136" fmla="+- 0 11366 10575"/>
                  <a:gd name="T137" fmla="*/ T136 w 935"/>
                  <a:gd name="T138" fmla="+- 0 595 465"/>
                  <a:gd name="T139" fmla="*/ 595 h 935"/>
                  <a:gd name="T140" fmla="+- 0 11414 10575"/>
                  <a:gd name="T141" fmla="*/ T140 w 935"/>
                  <a:gd name="T142" fmla="+- 0 649 465"/>
                  <a:gd name="T143" fmla="*/ 649 h 935"/>
                  <a:gd name="T144" fmla="+- 0 11453 10575"/>
                  <a:gd name="T145" fmla="*/ T144 w 935"/>
                  <a:gd name="T146" fmla="+- 0 709 465"/>
                  <a:gd name="T147" fmla="*/ 709 h 935"/>
                  <a:gd name="T148" fmla="+- 0 11482 10575"/>
                  <a:gd name="T149" fmla="*/ T148 w 935"/>
                  <a:gd name="T150" fmla="+- 0 775 465"/>
                  <a:gd name="T151" fmla="*/ 775 h 935"/>
                  <a:gd name="T152" fmla="+- 0 11501 10575"/>
                  <a:gd name="T153" fmla="*/ T152 w 935"/>
                  <a:gd name="T154" fmla="+- 0 845 465"/>
                  <a:gd name="T155" fmla="*/ 845 h 935"/>
                  <a:gd name="T156" fmla="+- 0 11509 10575"/>
                  <a:gd name="T157" fmla="*/ T156 w 935"/>
                  <a:gd name="T158" fmla="+- 0 918 465"/>
                  <a:gd name="T159" fmla="*/ 918 h 935"/>
                  <a:gd name="T160" fmla="+- 0 11505 10575"/>
                  <a:gd name="T161" fmla="*/ T160 w 935"/>
                  <a:gd name="T162" fmla="+- 0 994 465"/>
                  <a:gd name="T163" fmla="*/ 994 h 93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  <a:cxn ang="0">
                    <a:pos x="T137" y="T139"/>
                  </a:cxn>
                  <a:cxn ang="0">
                    <a:pos x="T141" y="T143"/>
                  </a:cxn>
                  <a:cxn ang="0">
                    <a:pos x="T145" y="T147"/>
                  </a:cxn>
                  <a:cxn ang="0">
                    <a:pos x="T149" y="T151"/>
                  </a:cxn>
                  <a:cxn ang="0">
                    <a:pos x="T153" y="T155"/>
                  </a:cxn>
                  <a:cxn ang="0">
                    <a:pos x="T157" y="T159"/>
                  </a:cxn>
                  <a:cxn ang="0">
                    <a:pos x="T161" y="T163"/>
                  </a:cxn>
                </a:cxnLst>
                <a:rect l="0" t="0" r="r" b="b"/>
                <a:pathLst>
                  <a:path w="935" h="935">
                    <a:moveTo>
                      <a:pt x="930" y="529"/>
                    </a:moveTo>
                    <a:lnTo>
                      <a:pt x="914" y="604"/>
                    </a:lnTo>
                    <a:lnTo>
                      <a:pt x="887" y="673"/>
                    </a:lnTo>
                    <a:lnTo>
                      <a:pt x="850" y="735"/>
                    </a:lnTo>
                    <a:lnTo>
                      <a:pt x="804" y="791"/>
                    </a:lnTo>
                    <a:lnTo>
                      <a:pt x="751" y="839"/>
                    </a:lnTo>
                    <a:lnTo>
                      <a:pt x="690" y="878"/>
                    </a:lnTo>
                    <a:lnTo>
                      <a:pt x="625" y="907"/>
                    </a:lnTo>
                    <a:lnTo>
                      <a:pt x="554" y="926"/>
                    </a:lnTo>
                    <a:lnTo>
                      <a:pt x="481" y="934"/>
                    </a:lnTo>
                    <a:lnTo>
                      <a:pt x="405" y="930"/>
                    </a:lnTo>
                    <a:lnTo>
                      <a:pt x="330" y="914"/>
                    </a:lnTo>
                    <a:lnTo>
                      <a:pt x="262" y="887"/>
                    </a:lnTo>
                    <a:lnTo>
                      <a:pt x="199" y="850"/>
                    </a:lnTo>
                    <a:lnTo>
                      <a:pt x="143" y="804"/>
                    </a:lnTo>
                    <a:lnTo>
                      <a:pt x="96" y="750"/>
                    </a:lnTo>
                    <a:lnTo>
                      <a:pt x="56" y="690"/>
                    </a:lnTo>
                    <a:lnTo>
                      <a:pt x="27" y="624"/>
                    </a:lnTo>
                    <a:lnTo>
                      <a:pt x="8" y="554"/>
                    </a:lnTo>
                    <a:lnTo>
                      <a:pt x="0" y="481"/>
                    </a:lnTo>
                    <a:lnTo>
                      <a:pt x="4" y="405"/>
                    </a:lnTo>
                    <a:lnTo>
                      <a:pt x="20" y="330"/>
                    </a:lnTo>
                    <a:lnTo>
                      <a:pt x="47" y="261"/>
                    </a:lnTo>
                    <a:lnTo>
                      <a:pt x="84" y="199"/>
                    </a:lnTo>
                    <a:lnTo>
                      <a:pt x="130" y="143"/>
                    </a:lnTo>
                    <a:lnTo>
                      <a:pt x="184" y="95"/>
                    </a:lnTo>
                    <a:lnTo>
                      <a:pt x="244" y="56"/>
                    </a:lnTo>
                    <a:lnTo>
                      <a:pt x="310" y="27"/>
                    </a:lnTo>
                    <a:lnTo>
                      <a:pt x="380" y="8"/>
                    </a:lnTo>
                    <a:lnTo>
                      <a:pt x="454" y="0"/>
                    </a:lnTo>
                    <a:lnTo>
                      <a:pt x="530" y="4"/>
                    </a:lnTo>
                    <a:lnTo>
                      <a:pt x="604" y="20"/>
                    </a:lnTo>
                    <a:lnTo>
                      <a:pt x="673" y="47"/>
                    </a:lnTo>
                    <a:lnTo>
                      <a:pt x="735" y="84"/>
                    </a:lnTo>
                    <a:lnTo>
                      <a:pt x="791" y="130"/>
                    </a:lnTo>
                    <a:lnTo>
                      <a:pt x="839" y="184"/>
                    </a:lnTo>
                    <a:lnTo>
                      <a:pt x="878" y="244"/>
                    </a:lnTo>
                    <a:lnTo>
                      <a:pt x="907" y="310"/>
                    </a:lnTo>
                    <a:lnTo>
                      <a:pt x="926" y="380"/>
                    </a:lnTo>
                    <a:lnTo>
                      <a:pt x="934" y="453"/>
                    </a:lnTo>
                    <a:lnTo>
                      <a:pt x="930" y="529"/>
                    </a:lnTo>
                    <a:close/>
                  </a:path>
                </a:pathLst>
              </a:custGeom>
              <a:noFill/>
              <a:ln w="1981">
                <a:solidFill>
                  <a:srgbClr val="58585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/>
              </a:p>
            </p:txBody>
          </p:sp>
          <p:pic>
            <p:nvPicPr>
              <p:cNvPr id="13" name="Picture 11">
                <a:extLst>
                  <a:ext uri="{FF2B5EF4-FFF2-40B4-BE49-F238E27FC236}">
                    <a16:creationId xmlns:a16="http://schemas.microsoft.com/office/drawing/2014/main" id="{D51B78D6-AE5D-41D2-A3E2-3B64633EB5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20" y="674"/>
                <a:ext cx="983" cy="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85F94DDB-A26C-4D84-8F6A-B42DFB0D5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26" y="1106"/>
                <a:ext cx="60" cy="60"/>
              </a:xfrm>
              <a:custGeom>
                <a:avLst/>
                <a:gdLst>
                  <a:gd name="T0" fmla="+- 0 11461 11427"/>
                  <a:gd name="T1" fmla="*/ T0 w 60"/>
                  <a:gd name="T2" fmla="+- 0 1107 1107"/>
                  <a:gd name="T3" fmla="*/ 1107 h 60"/>
                  <a:gd name="T4" fmla="+- 0 11449 11427"/>
                  <a:gd name="T5" fmla="*/ T4 w 60"/>
                  <a:gd name="T6" fmla="+- 0 1108 1107"/>
                  <a:gd name="T7" fmla="*/ 1108 h 60"/>
                  <a:gd name="T8" fmla="+- 0 11438 11427"/>
                  <a:gd name="T9" fmla="*/ T8 w 60"/>
                  <a:gd name="T10" fmla="+- 0 1113 1107"/>
                  <a:gd name="T11" fmla="*/ 1113 h 60"/>
                  <a:gd name="T12" fmla="+- 0 11431 11427"/>
                  <a:gd name="T13" fmla="*/ T12 w 60"/>
                  <a:gd name="T14" fmla="+- 0 1121 1107"/>
                  <a:gd name="T15" fmla="*/ 1121 h 60"/>
                  <a:gd name="T16" fmla="+- 0 11427 11427"/>
                  <a:gd name="T17" fmla="*/ T16 w 60"/>
                  <a:gd name="T18" fmla="+- 0 1132 1107"/>
                  <a:gd name="T19" fmla="*/ 1132 h 60"/>
                  <a:gd name="T20" fmla="+- 0 11428 11427"/>
                  <a:gd name="T21" fmla="*/ T20 w 60"/>
                  <a:gd name="T22" fmla="+- 0 1144 1107"/>
                  <a:gd name="T23" fmla="*/ 1144 h 60"/>
                  <a:gd name="T24" fmla="+- 0 11433 11427"/>
                  <a:gd name="T25" fmla="*/ T24 w 60"/>
                  <a:gd name="T26" fmla="+- 0 1155 1107"/>
                  <a:gd name="T27" fmla="*/ 1155 h 60"/>
                  <a:gd name="T28" fmla="+- 0 11441 11427"/>
                  <a:gd name="T29" fmla="*/ T28 w 60"/>
                  <a:gd name="T30" fmla="+- 0 1162 1107"/>
                  <a:gd name="T31" fmla="*/ 1162 h 60"/>
                  <a:gd name="T32" fmla="+- 0 11453 11427"/>
                  <a:gd name="T33" fmla="*/ T32 w 60"/>
                  <a:gd name="T34" fmla="+- 0 1166 1107"/>
                  <a:gd name="T35" fmla="*/ 1166 h 60"/>
                  <a:gd name="T36" fmla="+- 0 11464 11427"/>
                  <a:gd name="T37" fmla="*/ T36 w 60"/>
                  <a:gd name="T38" fmla="+- 0 1165 1107"/>
                  <a:gd name="T39" fmla="*/ 1165 h 60"/>
                  <a:gd name="T40" fmla="+- 0 11475 11427"/>
                  <a:gd name="T41" fmla="*/ T40 w 60"/>
                  <a:gd name="T42" fmla="+- 0 1160 1107"/>
                  <a:gd name="T43" fmla="*/ 1160 h 60"/>
                  <a:gd name="T44" fmla="+- 0 11482 11427"/>
                  <a:gd name="T45" fmla="*/ T44 w 60"/>
                  <a:gd name="T46" fmla="+- 0 1152 1107"/>
                  <a:gd name="T47" fmla="*/ 1152 h 60"/>
                  <a:gd name="T48" fmla="+- 0 11486 11427"/>
                  <a:gd name="T49" fmla="*/ T48 w 60"/>
                  <a:gd name="T50" fmla="+- 0 1140 1107"/>
                  <a:gd name="T51" fmla="*/ 1140 h 60"/>
                  <a:gd name="T52" fmla="+- 0 11486 11427"/>
                  <a:gd name="T53" fmla="*/ T52 w 60"/>
                  <a:gd name="T54" fmla="+- 0 1129 1107"/>
                  <a:gd name="T55" fmla="*/ 1129 h 60"/>
                  <a:gd name="T56" fmla="+- 0 11480 11427"/>
                  <a:gd name="T57" fmla="*/ T56 w 60"/>
                  <a:gd name="T58" fmla="+- 0 1118 1107"/>
                  <a:gd name="T59" fmla="*/ 1118 h 60"/>
                  <a:gd name="T60" fmla="+- 0 11472 11427"/>
                  <a:gd name="T61" fmla="*/ T60 w 60"/>
                  <a:gd name="T62" fmla="+- 0 1111 1107"/>
                  <a:gd name="T63" fmla="*/ 1111 h 60"/>
                  <a:gd name="T64" fmla="+- 0 11461 11427"/>
                  <a:gd name="T65" fmla="*/ T64 w 60"/>
                  <a:gd name="T66" fmla="+- 0 1107 1107"/>
                  <a:gd name="T67" fmla="*/ 1107 h 6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</a:cxnLst>
                <a:rect l="0" t="0" r="r" b="b"/>
                <a:pathLst>
                  <a:path w="60" h="60">
                    <a:moveTo>
                      <a:pt x="34" y="0"/>
                    </a:moveTo>
                    <a:lnTo>
                      <a:pt x="22" y="1"/>
                    </a:lnTo>
                    <a:lnTo>
                      <a:pt x="11" y="6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1" y="37"/>
                    </a:lnTo>
                    <a:lnTo>
                      <a:pt x="6" y="48"/>
                    </a:lnTo>
                    <a:lnTo>
                      <a:pt x="14" y="55"/>
                    </a:lnTo>
                    <a:lnTo>
                      <a:pt x="26" y="59"/>
                    </a:lnTo>
                    <a:lnTo>
                      <a:pt x="37" y="58"/>
                    </a:lnTo>
                    <a:lnTo>
                      <a:pt x="48" y="53"/>
                    </a:lnTo>
                    <a:lnTo>
                      <a:pt x="55" y="45"/>
                    </a:lnTo>
                    <a:lnTo>
                      <a:pt x="59" y="33"/>
                    </a:lnTo>
                    <a:lnTo>
                      <a:pt x="59" y="22"/>
                    </a:lnTo>
                    <a:lnTo>
                      <a:pt x="53" y="11"/>
                    </a:lnTo>
                    <a:lnTo>
                      <a:pt x="45" y="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154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FR"/>
              </a:p>
            </p:txBody>
          </p:sp>
          <p:pic>
            <p:nvPicPr>
              <p:cNvPr id="15" name="Picture 13">
                <a:extLst>
                  <a:ext uri="{FF2B5EF4-FFF2-40B4-BE49-F238E27FC236}">
                    <a16:creationId xmlns:a16="http://schemas.microsoft.com/office/drawing/2014/main" id="{F2B624A0-2252-4C46-9792-39594CA44B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57" y="1100"/>
                <a:ext cx="274" cy="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14">
                <a:extLst>
                  <a:ext uri="{FF2B5EF4-FFF2-40B4-BE49-F238E27FC236}">
                    <a16:creationId xmlns:a16="http://schemas.microsoft.com/office/drawing/2014/main" id="{4091F51A-F83C-42FA-9CEC-5A1F010634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02" y="1280"/>
                <a:ext cx="138" cy="1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15">
                <a:extLst>
                  <a:ext uri="{FF2B5EF4-FFF2-40B4-BE49-F238E27FC236}">
                    <a16:creationId xmlns:a16="http://schemas.microsoft.com/office/drawing/2014/main" id="{C2839715-E325-4E4C-94C0-381B7FAF3C5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25" y="348"/>
                <a:ext cx="1175" cy="6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" name="Text Box 16">
                <a:extLst>
                  <a:ext uri="{FF2B5EF4-FFF2-40B4-BE49-F238E27FC236}">
                    <a16:creationId xmlns:a16="http://schemas.microsoft.com/office/drawing/2014/main" id="{A36B265E-3B69-4C5E-8359-10FA7D16C9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5" y="446"/>
                <a:ext cx="2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R="1270" indent="40640">
                  <a:lnSpc>
                    <a:spcPct val="80000"/>
                  </a:lnSpc>
                  <a:spcBef>
                    <a:spcPts val="50"/>
                  </a:spcBef>
                  <a:spcAft>
                    <a:spcPts val="800"/>
                  </a:spcAft>
                </a:pPr>
                <a:r>
                  <a:rPr lang="fr-FR" sz="3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Kit ludique</a:t>
                </a:r>
                <a:endParaRPr lang="fr-FR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7">
                <a:extLst>
                  <a:ext uri="{FF2B5EF4-FFF2-40B4-BE49-F238E27FC236}">
                    <a16:creationId xmlns:a16="http://schemas.microsoft.com/office/drawing/2014/main" id="{4CAD130E-3CD6-4E3C-9287-8027AF70AC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4" y="679"/>
                <a:ext cx="243" cy="4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>
                  <a:lnSpc>
                    <a:spcPts val="2235"/>
                  </a:lnSpc>
                  <a:spcAft>
                    <a:spcPts val="800"/>
                  </a:spcAft>
                </a:pPr>
                <a:r>
                  <a:rPr lang="fr-FR" sz="20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fr-FR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18">
                <a:extLst>
                  <a:ext uri="{FF2B5EF4-FFF2-40B4-BE49-F238E27FC236}">
                    <a16:creationId xmlns:a16="http://schemas.microsoft.com/office/drawing/2014/main" id="{77B31CA4-72B4-4000-A598-74AE69AA1B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" y="544"/>
                <a:ext cx="8642" cy="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r>
                  <a:rPr lang="fr-FR" sz="1500" b="1" dirty="0">
                    <a:solidFill>
                      <a:schemeClr val="bg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Intelligence Émotionnelle et Neurosciences : </a:t>
                </a:r>
              </a:p>
              <a:p>
                <a:r>
                  <a:rPr lang="fr-FR" sz="1500" b="1" dirty="0">
                    <a:solidFill>
                      <a:schemeClr val="bg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Comment développer </a:t>
                </a:r>
                <a:r>
                  <a:rPr lang="fr-FR" sz="1500" b="1">
                    <a:solidFill>
                      <a:schemeClr val="bg1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son leadership ?</a:t>
                </a:r>
                <a:endParaRPr lang="fr-FR" sz="15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 Box 20">
                <a:extLst>
                  <a:ext uri="{FF2B5EF4-FFF2-40B4-BE49-F238E27FC236}">
                    <a16:creationId xmlns:a16="http://schemas.microsoft.com/office/drawing/2014/main" id="{8FD12E5B-FC97-451F-A212-7BF525251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4" y="681"/>
                <a:ext cx="842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207645">
                  <a:lnSpc>
                    <a:spcPct val="107000"/>
                  </a:lnSpc>
                  <a:spcBef>
                    <a:spcPts val="10"/>
                  </a:spcBef>
                  <a:spcAft>
                    <a:spcPts val="800"/>
                  </a:spcAft>
                </a:pPr>
                <a:r>
                  <a:rPr lang="fr-FR" sz="500" dirty="0">
                    <a:solidFill>
                      <a:srgbClr val="585856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 IE</a:t>
                </a:r>
              </a:p>
            </p:txBody>
          </p:sp>
        </p:grp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51CAD2BA-914B-4EC8-8205-8E89C39EFD4D}"/>
                </a:ext>
              </a:extLst>
            </p:cNvPr>
            <p:cNvSpPr/>
            <p:nvPr/>
          </p:nvSpPr>
          <p:spPr>
            <a:xfrm>
              <a:off x="6236250" y="2362026"/>
              <a:ext cx="170799" cy="147887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299F2D65-F654-4FA8-9481-15B39635E814}"/>
                </a:ext>
              </a:extLst>
            </p:cNvPr>
            <p:cNvCxnSpPr>
              <a:cxnSpLocks/>
            </p:cNvCxnSpPr>
            <p:nvPr/>
          </p:nvCxnSpPr>
          <p:spPr>
            <a:xfrm>
              <a:off x="6236250" y="2468107"/>
              <a:ext cx="58780" cy="61984"/>
            </a:xfrm>
            <a:prstGeom prst="line">
              <a:avLst/>
            </a:prstGeom>
            <a:ln w="38100">
              <a:solidFill>
                <a:srgbClr val="F7A5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31EE3D9-C86A-4095-BCC9-AC9B8EA89B47}"/>
                </a:ext>
              </a:extLst>
            </p:cNvPr>
            <p:cNvSpPr/>
            <p:nvPr/>
          </p:nvSpPr>
          <p:spPr>
            <a:xfrm>
              <a:off x="5963396" y="2630798"/>
              <a:ext cx="843180" cy="17100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07645">
                <a:lnSpc>
                  <a:spcPct val="107000"/>
                </a:lnSpc>
                <a:spcBef>
                  <a:spcPts val="10"/>
                </a:spcBef>
                <a:spcAft>
                  <a:spcPts val="800"/>
                </a:spcAft>
              </a:pPr>
              <a:r>
                <a:rPr lang="fr-FR" sz="500" dirty="0">
                  <a:solidFill>
                    <a:srgbClr val="585856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et Neurosciences</a:t>
              </a:r>
              <a:endParaRPr lang="fr-FR" sz="2000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99DD63B5-47F1-4D3E-8058-DB81DE09C099}"/>
                </a:ext>
              </a:extLst>
            </p:cNvPr>
            <p:cNvCxnSpPr>
              <a:cxnSpLocks/>
              <a:stCxn id="23" idx="6"/>
            </p:cNvCxnSpPr>
            <p:nvPr/>
          </p:nvCxnSpPr>
          <p:spPr>
            <a:xfrm flipH="1">
              <a:off x="6383799" y="2435970"/>
              <a:ext cx="23250" cy="84946"/>
            </a:xfrm>
            <a:prstGeom prst="line">
              <a:avLst/>
            </a:prstGeom>
            <a:ln w="38100">
              <a:solidFill>
                <a:srgbClr val="F7A5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38880B46-EEEF-4DD3-B00D-31228FA1B72C}"/>
                </a:ext>
              </a:extLst>
            </p:cNvPr>
            <p:cNvSpPr/>
            <p:nvPr/>
          </p:nvSpPr>
          <p:spPr>
            <a:xfrm>
              <a:off x="6222212" y="2444834"/>
              <a:ext cx="50118" cy="56135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E54F5D4C-992D-464F-9185-90A31DBDB13B}"/>
                </a:ext>
              </a:extLst>
            </p:cNvPr>
            <p:cNvSpPr/>
            <p:nvPr/>
          </p:nvSpPr>
          <p:spPr>
            <a:xfrm>
              <a:off x="6345288" y="2483094"/>
              <a:ext cx="50118" cy="56135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0BB1033C-13D0-4BE1-897C-2E4B962C315F}"/>
                </a:ext>
              </a:extLst>
            </p:cNvPr>
            <p:cNvSpPr/>
            <p:nvPr/>
          </p:nvSpPr>
          <p:spPr>
            <a:xfrm>
              <a:off x="6372859" y="2446924"/>
              <a:ext cx="50118" cy="56135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E4B131E6-B0BE-4775-ADC8-19F0FC3D1F99}"/>
                </a:ext>
              </a:extLst>
            </p:cNvPr>
            <p:cNvSpPr/>
            <p:nvPr/>
          </p:nvSpPr>
          <p:spPr>
            <a:xfrm>
              <a:off x="6251726" y="2502334"/>
              <a:ext cx="50118" cy="56135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E9426B21-0D39-498F-896D-318A33C74A89}"/>
                </a:ext>
              </a:extLst>
            </p:cNvPr>
            <p:cNvSpPr/>
            <p:nvPr/>
          </p:nvSpPr>
          <p:spPr>
            <a:xfrm>
              <a:off x="6339516" y="2486449"/>
              <a:ext cx="50118" cy="56135"/>
            </a:xfrm>
            <a:prstGeom prst="ellipse">
              <a:avLst/>
            </a:prstGeom>
            <a:solidFill>
              <a:srgbClr val="F7A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6" name="ZoneTexte 35">
            <a:extLst>
              <a:ext uri="{FF2B5EF4-FFF2-40B4-BE49-F238E27FC236}">
                <a16:creationId xmlns:a16="http://schemas.microsoft.com/office/drawing/2014/main" id="{EC3C1B54-8BA7-46A4-A890-052B5E56CBA6}"/>
              </a:ext>
            </a:extLst>
          </p:cNvPr>
          <p:cNvSpPr txBox="1"/>
          <p:nvPr/>
        </p:nvSpPr>
        <p:spPr>
          <a:xfrm>
            <a:off x="386989" y="5671642"/>
            <a:ext cx="6491947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Aft>
                <a:spcPts val="600"/>
              </a:spcAft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Rôle des émotions </a:t>
            </a:r>
          </a:p>
          <a:p>
            <a:pPr algn="l" rtl="0" fontAlgn="base"/>
            <a:r>
              <a:rPr lang="fr-FR" sz="1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Objectif :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Comprendre que les émotions pilotent toutes nos prises de décision et celles </a:t>
            </a:r>
          </a:p>
          <a:p>
            <a:pPr algn="l" rtl="0" fontAlgn="base"/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 nos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collaborateurs.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1.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Exercice de l’Ultimatum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/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Mettre en évidence le fait que nous prenons nos décisions avec nos valeurs et avec les intentions que nous prêtons à autrui.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fontAlgn="base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	2. </a:t>
            </a:r>
            <a:r>
              <a:rPr lang="fr-FR" sz="10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Les 6 émotions de base : leur fonction neurobiologique </a:t>
            </a:r>
          </a:p>
          <a:p>
            <a:pPr marL="342900" indent="-342900" algn="l" rtl="0" fontAlgn="base"/>
            <a:r>
              <a:rPr lang="fr-FR" sz="1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Objectif :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Expérimenter le rôle prépondérant des émotions dans les activités de management.</a:t>
            </a:r>
            <a:endParaRPr lang="fr-FR" sz="10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 rtl="0" fontAlgn="base">
              <a:spcBef>
                <a:spcPts val="600"/>
              </a:spcBef>
              <a:spcAft>
                <a:spcPts val="600"/>
              </a:spcAft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II.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Intelligence émotionnelle </a:t>
            </a:r>
          </a:p>
          <a:p>
            <a:pPr marL="342900" indent="-342900" algn="l" rtl="0" fontAlgn="base"/>
            <a:r>
              <a:rPr lang="fr-FR" sz="1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Objectif :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Démontrer que l’Intelligence émotionnelle est une compétence neurobiologique indispensable aux managers.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1.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Définition : les 4 piliers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2.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Exercice : Identifier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3.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Comprendre : les circuits de l’Intelligence Emotionnelle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fontAlgn="base">
              <a:spcBef>
                <a:spcPts val="600"/>
              </a:spcBef>
              <a:spcAft>
                <a:spcPts val="600"/>
              </a:spcAft>
            </a:pPr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III. </a:t>
            </a:r>
            <a:r>
              <a:rPr lang="fr-FR" sz="10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Intelligence émotionnelle au service du management de la sécurité </a:t>
            </a:r>
          </a:p>
          <a:p>
            <a:pPr marL="342900" indent="-342900" algn="l" rtl="0" fontAlgn="base"/>
            <a:r>
              <a:rPr lang="fr-FR" sz="1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Objectif :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Savoir utiliser son Intelligence émotionnelle au service du management de la sécurité</a:t>
            </a: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</a:rPr>
              <a:t> et du pilotage de son équipe</a:t>
            </a:r>
            <a:endParaRPr lang="fr-FR" sz="10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1.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Réguler ses émotions et celles du collectif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 exercices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2. </a:t>
            </a:r>
            <a:r>
              <a:rPr lang="fr-FR" sz="10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Utiliser les émotions 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		a.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Portage de la sécurité au quotidien</a:t>
            </a: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342900" indent="-342900" algn="l" rtl="0" fontAlgn="base"/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fr-FR" sz="1000" b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b. </a:t>
            </a:r>
            <a:r>
              <a:rPr lang="fr-FR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 posture managériale et son impact</a:t>
            </a:r>
            <a:endParaRPr lang="fr-FR" sz="1000" dirty="0">
              <a:effectLst/>
              <a:latin typeface="Raleway Medium" panose="020B0003030101060003" pitchFamily="34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600"/>
              </a:spcBef>
              <a:spcAft>
                <a:spcPts val="600"/>
              </a:spcAft>
              <a:tabLst>
                <a:tab pos="900430" algn="l"/>
                <a:tab pos="1260475" algn="l"/>
                <a:tab pos="900430" algn="l"/>
                <a:tab pos="1260475" algn="l"/>
              </a:tabLst>
            </a:pPr>
            <a:r>
              <a:rPr lang="fr-FR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IV. </a:t>
            </a:r>
            <a:r>
              <a:rPr lang="fr-FR" sz="10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Bilan et perspectives</a:t>
            </a:r>
          </a:p>
          <a:p>
            <a:r>
              <a:rPr lang="fr-FR" sz="1100" b="1" dirty="0">
                <a:latin typeface="Raleway Medium" panose="020B0003030101060003" pitchFamily="34" charset="0"/>
              </a:rPr>
              <a:t> </a:t>
            </a:r>
            <a:endParaRPr lang="fr-FR" sz="1100" dirty="0">
              <a:latin typeface="Raleway Medium" panose="020B0003030101060003" pitchFamily="34" charset="0"/>
            </a:endParaRPr>
          </a:p>
          <a:p>
            <a:r>
              <a:rPr lang="fr-FR" sz="1100" b="1" dirty="0">
                <a:latin typeface="Raleway Medium" panose="020B0003030101060003" pitchFamily="34" charset="0"/>
              </a:rPr>
              <a:t> </a:t>
            </a:r>
            <a:endParaRPr lang="fr-FR" sz="1100" dirty="0">
              <a:latin typeface="Raleway Medium" panose="020B0003030101060003" pitchFamily="34" charset="0"/>
            </a:endParaRPr>
          </a:p>
          <a:p>
            <a:r>
              <a:rPr lang="fr-FR" sz="1100" b="1" dirty="0">
                <a:latin typeface="Raleway Medium" panose="020B0003030101060003" pitchFamily="34" charset="0"/>
              </a:rPr>
              <a:t> </a:t>
            </a:r>
            <a:endParaRPr lang="fr-FR" sz="1100" dirty="0">
              <a:latin typeface="Raleway Medium" panose="020B0003030101060003" pitchFamily="34" charset="0"/>
            </a:endParaRPr>
          </a:p>
          <a:p>
            <a:endParaRPr lang="fr-FR" sz="1100" dirty="0">
              <a:latin typeface="Raleway Medium" panose="020B00030301010600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89B8D89-4174-483E-9450-488CFE154D9E}"/>
              </a:ext>
            </a:extLst>
          </p:cNvPr>
          <p:cNvSpPr/>
          <p:nvPr/>
        </p:nvSpPr>
        <p:spPr>
          <a:xfrm>
            <a:off x="229803" y="1472404"/>
            <a:ext cx="37599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/>
              <a:t>Tester pourquoi et comment l’intelligence émotionnelle (IE) intéresse le manager et optimise son efficacité.</a:t>
            </a:r>
          </a:p>
          <a:p>
            <a:endParaRPr lang="fr-FR" sz="1000" dirty="0"/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343025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Expérimenter le fait que l’intelligence émotionnelle est au cœur des prises de décisions managériales.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343025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Identifier les 4 piliers de l’intelligence émotionnelle.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343025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Expérimenter le fonctionnement de ces 4 piliers.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343025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Identifier les facteurs susceptibles de développer l’IE.</a:t>
            </a:r>
          </a:p>
          <a:p>
            <a:pPr marL="171450" marR="0" lvl="0" indent="-17145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343025" algn="l"/>
              </a:tabLst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Tester et pratiquer les stratégies de régulation des émotions.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22A290A-6785-4D15-B536-9C0F135FCA83}"/>
              </a:ext>
            </a:extLst>
          </p:cNvPr>
          <p:cNvSpPr/>
          <p:nvPr/>
        </p:nvSpPr>
        <p:spPr>
          <a:xfrm>
            <a:off x="1010255" y="1067666"/>
            <a:ext cx="9889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164291"/>
                </a:solidFill>
              </a:rPr>
              <a:t>Objectifs </a:t>
            </a:r>
            <a:endParaRPr lang="fr-FR" sz="1600" dirty="0">
              <a:solidFill>
                <a:srgbClr val="164291"/>
              </a:solidFill>
            </a:endParaRPr>
          </a:p>
        </p:txBody>
      </p:sp>
      <p:sp>
        <p:nvSpPr>
          <p:cNvPr id="49" name="Rectangle : avec coins arrondis en diagonale 48">
            <a:extLst>
              <a:ext uri="{FF2B5EF4-FFF2-40B4-BE49-F238E27FC236}">
                <a16:creationId xmlns:a16="http://schemas.microsoft.com/office/drawing/2014/main" id="{E8A30E96-935E-440C-9B6C-305E4F682F06}"/>
              </a:ext>
            </a:extLst>
          </p:cNvPr>
          <p:cNvSpPr/>
          <p:nvPr/>
        </p:nvSpPr>
        <p:spPr>
          <a:xfrm>
            <a:off x="237182" y="929591"/>
            <a:ext cx="3745148" cy="2481805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3ECF9A7B-3B29-4599-A3E3-218AFB3C35A3}"/>
              </a:ext>
            </a:extLst>
          </p:cNvPr>
          <p:cNvSpPr/>
          <p:nvPr/>
        </p:nvSpPr>
        <p:spPr>
          <a:xfrm>
            <a:off x="142568" y="1266582"/>
            <a:ext cx="216000" cy="214154"/>
          </a:xfrm>
          <a:prstGeom prst="ellipse">
            <a:avLst/>
          </a:prstGeom>
          <a:solidFill>
            <a:srgbClr val="164291"/>
          </a:solidFill>
          <a:ln>
            <a:solidFill>
              <a:srgbClr val="1642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1" name="Image 50">
            <a:extLst>
              <a:ext uri="{FF2B5EF4-FFF2-40B4-BE49-F238E27FC236}">
                <a16:creationId xmlns:a16="http://schemas.microsoft.com/office/drawing/2014/main" id="{31AA33E6-2171-4452-A87C-63C2A5DC38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399" y="1028299"/>
            <a:ext cx="504641" cy="452437"/>
          </a:xfrm>
          <a:prstGeom prst="rect">
            <a:avLst/>
          </a:prstGeom>
        </p:spPr>
      </p:pic>
      <p:sp>
        <p:nvSpPr>
          <p:cNvPr id="53" name="Rectangle : avec coins arrondis en diagonale 52">
            <a:extLst>
              <a:ext uri="{FF2B5EF4-FFF2-40B4-BE49-F238E27FC236}">
                <a16:creationId xmlns:a16="http://schemas.microsoft.com/office/drawing/2014/main" id="{843360CC-F783-4544-A554-BFCCC875AE6F}"/>
              </a:ext>
            </a:extLst>
          </p:cNvPr>
          <p:cNvSpPr/>
          <p:nvPr/>
        </p:nvSpPr>
        <p:spPr>
          <a:xfrm>
            <a:off x="4232067" y="939033"/>
            <a:ext cx="2421738" cy="1486661"/>
          </a:xfrm>
          <a:prstGeom prst="round2DiagRect">
            <a:avLst/>
          </a:prstGeom>
          <a:solidFill>
            <a:srgbClr val="16429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9ED6A472-767A-45EB-A587-ECD50998B6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18811" y="1057086"/>
            <a:ext cx="519066" cy="494349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CB68DE7C-DB12-4F3D-82C1-211B9BD8E9C2}"/>
              </a:ext>
            </a:extLst>
          </p:cNvPr>
          <p:cNvSpPr/>
          <p:nvPr/>
        </p:nvSpPr>
        <p:spPr>
          <a:xfrm>
            <a:off x="4935467" y="1035915"/>
            <a:ext cx="15302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Moyens pédagogiques  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1E529C4-BFAE-408C-B003-E270CD939295}"/>
              </a:ext>
            </a:extLst>
          </p:cNvPr>
          <p:cNvSpPr/>
          <p:nvPr/>
        </p:nvSpPr>
        <p:spPr>
          <a:xfrm>
            <a:off x="4232066" y="1575809"/>
            <a:ext cx="24035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Les apports théoriques sont mis en parallèle avec des exercices pratiques.</a:t>
            </a:r>
          </a:p>
          <a:p>
            <a:r>
              <a:rPr lang="fr-FR" sz="1100" dirty="0">
                <a:solidFill>
                  <a:schemeClr val="bg1"/>
                </a:solidFill>
              </a:rPr>
              <a:t>Travail en sous-groupes.</a:t>
            </a:r>
          </a:p>
          <a:p>
            <a:r>
              <a:rPr lang="fr-FR" sz="1100" dirty="0">
                <a:solidFill>
                  <a:schemeClr val="bg1"/>
                </a:solidFill>
              </a:rPr>
              <a:t>Mises en situation.</a:t>
            </a:r>
          </a:p>
        </p:txBody>
      </p:sp>
      <p:sp>
        <p:nvSpPr>
          <p:cNvPr id="58" name="Rectangle : avec coins arrondis en diagonale 57">
            <a:extLst>
              <a:ext uri="{FF2B5EF4-FFF2-40B4-BE49-F238E27FC236}">
                <a16:creationId xmlns:a16="http://schemas.microsoft.com/office/drawing/2014/main" id="{E8EDBE83-6835-47E4-B7B4-48F9A52DA87C}"/>
              </a:ext>
            </a:extLst>
          </p:cNvPr>
          <p:cNvSpPr/>
          <p:nvPr/>
        </p:nvSpPr>
        <p:spPr>
          <a:xfrm>
            <a:off x="4232066" y="2558633"/>
            <a:ext cx="2421738" cy="86387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7C43374-180E-4573-8DEF-6509F2134E2E}"/>
              </a:ext>
            </a:extLst>
          </p:cNvPr>
          <p:cNvSpPr/>
          <p:nvPr/>
        </p:nvSpPr>
        <p:spPr>
          <a:xfrm>
            <a:off x="4799658" y="2569907"/>
            <a:ext cx="1185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>
                <a:solidFill>
                  <a:srgbClr val="164291"/>
                </a:solidFill>
              </a:rPr>
              <a:t>Intervenante </a:t>
            </a:r>
            <a:endParaRPr lang="fr-FR" sz="1400" dirty="0">
              <a:solidFill>
                <a:srgbClr val="16429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E408D47-A951-4AD8-9116-27112A6EC9F9}"/>
              </a:ext>
            </a:extLst>
          </p:cNvPr>
          <p:cNvSpPr/>
          <p:nvPr/>
        </p:nvSpPr>
        <p:spPr>
          <a:xfrm>
            <a:off x="4802149" y="2834109"/>
            <a:ext cx="19554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/>
              <a:t>Isabelle SIMONETTO </a:t>
            </a:r>
          </a:p>
          <a:p>
            <a:r>
              <a:rPr lang="fr-FR" sz="1100" dirty="0"/>
              <a:t>Docteure en Neurosciences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C812BAF-6240-46AB-BB27-C6ADD54D70A9}"/>
              </a:ext>
            </a:extLst>
          </p:cNvPr>
          <p:cNvSpPr/>
          <p:nvPr/>
        </p:nvSpPr>
        <p:spPr>
          <a:xfrm>
            <a:off x="1115950" y="5078848"/>
            <a:ext cx="26141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rgbClr val="164291"/>
                </a:solidFill>
              </a:rPr>
              <a:t>Programme </a:t>
            </a:r>
            <a:r>
              <a:rPr lang="fr-FR" sz="1600" dirty="0">
                <a:solidFill>
                  <a:srgbClr val="164291"/>
                </a:solidFill>
              </a:rPr>
              <a:t> (à titre indicatif)</a:t>
            </a:r>
          </a:p>
        </p:txBody>
      </p:sp>
      <p:sp>
        <p:nvSpPr>
          <p:cNvPr id="63" name="Rectangle : avec coins arrondis en diagonale 62">
            <a:extLst>
              <a:ext uri="{FF2B5EF4-FFF2-40B4-BE49-F238E27FC236}">
                <a16:creationId xmlns:a16="http://schemas.microsoft.com/office/drawing/2014/main" id="{223D2A94-972B-4795-89D8-4F1C16BC8123}"/>
              </a:ext>
            </a:extLst>
          </p:cNvPr>
          <p:cNvSpPr/>
          <p:nvPr/>
        </p:nvSpPr>
        <p:spPr>
          <a:xfrm>
            <a:off x="237182" y="4983038"/>
            <a:ext cx="6416622" cy="4571844"/>
          </a:xfrm>
          <a:prstGeom prst="round2DiagRect">
            <a:avLst>
              <a:gd name="adj1" fmla="val 9453"/>
              <a:gd name="adj2" fmla="val 0"/>
            </a:avLst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F8D494D6-E9D0-44A1-AF84-720BCE85721E}"/>
              </a:ext>
            </a:extLst>
          </p:cNvPr>
          <p:cNvSpPr/>
          <p:nvPr/>
        </p:nvSpPr>
        <p:spPr>
          <a:xfrm>
            <a:off x="142568" y="5413160"/>
            <a:ext cx="216000" cy="214154"/>
          </a:xfrm>
          <a:prstGeom prst="ellipse">
            <a:avLst/>
          </a:prstGeom>
          <a:solidFill>
            <a:srgbClr val="164291"/>
          </a:solidFill>
          <a:ln>
            <a:solidFill>
              <a:srgbClr val="1642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7A1348FB-B56A-47D8-9819-FD1043004F78}"/>
              </a:ext>
            </a:extLst>
          </p:cNvPr>
          <p:cNvSpPr/>
          <p:nvPr/>
        </p:nvSpPr>
        <p:spPr>
          <a:xfrm>
            <a:off x="4125943" y="2654995"/>
            <a:ext cx="216000" cy="214154"/>
          </a:xfrm>
          <a:prstGeom prst="ellipse">
            <a:avLst/>
          </a:prstGeom>
          <a:solidFill>
            <a:srgbClr val="164291"/>
          </a:solidFill>
          <a:ln>
            <a:solidFill>
              <a:srgbClr val="1642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CE7664-E2FF-4281-91C9-E1DC36C0B4E7}"/>
              </a:ext>
            </a:extLst>
          </p:cNvPr>
          <p:cNvSpPr/>
          <p:nvPr/>
        </p:nvSpPr>
        <p:spPr>
          <a:xfrm>
            <a:off x="4247107" y="8585008"/>
            <a:ext cx="22417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u="sng" dirty="0">
                <a:solidFill>
                  <a:schemeClr val="bg1"/>
                </a:solidFill>
              </a:rPr>
              <a:t>Post session en option</a:t>
            </a:r>
            <a:r>
              <a:rPr lang="fr-FR" sz="1100" b="1" dirty="0">
                <a:solidFill>
                  <a:schemeClr val="bg1"/>
                </a:solidFill>
              </a:rPr>
              <a:t> : </a:t>
            </a:r>
          </a:p>
          <a:p>
            <a:r>
              <a:rPr lang="fr-FR" sz="1100" dirty="0">
                <a:solidFill>
                  <a:schemeClr val="bg1"/>
                </a:solidFill>
              </a:rPr>
              <a:t>Test de Quotient Émotionnel</a:t>
            </a:r>
          </a:p>
          <a:p>
            <a:r>
              <a:rPr lang="fr-FR" sz="1100" dirty="0">
                <a:solidFill>
                  <a:schemeClr val="bg1"/>
                </a:solidFill>
              </a:rPr>
              <a:t>Test individuel et personnel en ligne sur plateforme dédiée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DFCB798-2244-488D-ABC5-413EE6FE110E}"/>
              </a:ext>
            </a:extLst>
          </p:cNvPr>
          <p:cNvSpPr/>
          <p:nvPr/>
        </p:nvSpPr>
        <p:spPr>
          <a:xfrm>
            <a:off x="237182" y="346674"/>
            <a:ext cx="272382" cy="312420"/>
          </a:xfrm>
          <a:prstGeom prst="ellipse">
            <a:avLst/>
          </a:prstGeom>
          <a:solidFill>
            <a:srgbClr val="164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 : avec coins arrondis en diagonale 68">
            <a:extLst>
              <a:ext uri="{FF2B5EF4-FFF2-40B4-BE49-F238E27FC236}">
                <a16:creationId xmlns:a16="http://schemas.microsoft.com/office/drawing/2014/main" id="{522F8C4D-C573-4157-806A-AC5F7522F732}"/>
              </a:ext>
            </a:extLst>
          </p:cNvPr>
          <p:cNvSpPr/>
          <p:nvPr/>
        </p:nvSpPr>
        <p:spPr>
          <a:xfrm>
            <a:off x="214703" y="3589098"/>
            <a:ext cx="1441066" cy="595269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9AE6B57-6972-407D-85EC-C3AD3D1F5FB1}"/>
              </a:ext>
            </a:extLst>
          </p:cNvPr>
          <p:cNvSpPr/>
          <p:nvPr/>
        </p:nvSpPr>
        <p:spPr>
          <a:xfrm>
            <a:off x="674733" y="3587508"/>
            <a:ext cx="7505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164291"/>
                </a:solidFill>
              </a:rPr>
              <a:t>Prérequis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5329A12-05E2-44E1-878A-10FA184899D5}"/>
              </a:ext>
            </a:extLst>
          </p:cNvPr>
          <p:cNvSpPr/>
          <p:nvPr/>
        </p:nvSpPr>
        <p:spPr>
          <a:xfrm>
            <a:off x="668571" y="3747292"/>
            <a:ext cx="24725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Être en position </a:t>
            </a:r>
          </a:p>
          <a:p>
            <a:r>
              <a:rPr lang="fr-FR" sz="1000" dirty="0"/>
              <a:t>de management </a:t>
            </a:r>
          </a:p>
          <a:p>
            <a:r>
              <a:rPr lang="fr-FR" sz="1000" dirty="0"/>
              <a:t> </a:t>
            </a:r>
          </a:p>
        </p:txBody>
      </p:sp>
      <p:sp>
        <p:nvSpPr>
          <p:cNvPr id="75" name="Rectangle : avec coins arrondis en diagonale 74">
            <a:extLst>
              <a:ext uri="{FF2B5EF4-FFF2-40B4-BE49-F238E27FC236}">
                <a16:creationId xmlns:a16="http://schemas.microsoft.com/office/drawing/2014/main" id="{71E7D354-EFA5-4F8E-A35A-4D0A2E62FACF}"/>
              </a:ext>
            </a:extLst>
          </p:cNvPr>
          <p:cNvSpPr/>
          <p:nvPr/>
        </p:nvSpPr>
        <p:spPr>
          <a:xfrm>
            <a:off x="1722905" y="3579760"/>
            <a:ext cx="984343" cy="602066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E6750AA-6E32-4876-916D-CCAE3C5E5625}"/>
              </a:ext>
            </a:extLst>
          </p:cNvPr>
          <p:cNvSpPr/>
          <p:nvPr/>
        </p:nvSpPr>
        <p:spPr>
          <a:xfrm>
            <a:off x="2117372" y="3592072"/>
            <a:ext cx="5934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164291"/>
                </a:solidFill>
              </a:rPr>
              <a:t>Durée 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DAF4444-A395-45F2-998C-2A7FBA04C003}"/>
              </a:ext>
            </a:extLst>
          </p:cNvPr>
          <p:cNvSpPr/>
          <p:nvPr/>
        </p:nvSpPr>
        <p:spPr>
          <a:xfrm>
            <a:off x="2127242" y="3799794"/>
            <a:ext cx="7593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7 heures </a:t>
            </a:r>
          </a:p>
        </p:txBody>
      </p:sp>
      <p:pic>
        <p:nvPicPr>
          <p:cNvPr id="78" name="Graphique 77" descr="Réveil contour">
            <a:extLst>
              <a:ext uri="{FF2B5EF4-FFF2-40B4-BE49-F238E27FC236}">
                <a16:creationId xmlns:a16="http://schemas.microsoft.com/office/drawing/2014/main" id="{C0823BDB-98BD-4D3C-A1C0-09DA181AADE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754760" y="3658631"/>
            <a:ext cx="457200" cy="457200"/>
          </a:xfrm>
          <a:prstGeom prst="rect">
            <a:avLst/>
          </a:prstGeom>
        </p:spPr>
      </p:pic>
      <p:pic>
        <p:nvPicPr>
          <p:cNvPr id="83" name="Graphique 82" descr="Sac à dos contour">
            <a:extLst>
              <a:ext uri="{FF2B5EF4-FFF2-40B4-BE49-F238E27FC236}">
                <a16:creationId xmlns:a16="http://schemas.microsoft.com/office/drawing/2014/main" id="{2962990B-F205-4239-8B7F-41FF761500A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29008" y="3655827"/>
            <a:ext cx="457200" cy="457200"/>
          </a:xfrm>
          <a:prstGeom prst="rect">
            <a:avLst/>
          </a:prstGeom>
        </p:spPr>
      </p:pic>
      <p:sp>
        <p:nvSpPr>
          <p:cNvPr id="84" name="Rectangle : avec coins arrondis en diagonale 83">
            <a:extLst>
              <a:ext uri="{FF2B5EF4-FFF2-40B4-BE49-F238E27FC236}">
                <a16:creationId xmlns:a16="http://schemas.microsoft.com/office/drawing/2014/main" id="{07E9314D-67D0-424F-A7AE-BA4F83A110FE}"/>
              </a:ext>
            </a:extLst>
          </p:cNvPr>
          <p:cNvSpPr/>
          <p:nvPr/>
        </p:nvSpPr>
        <p:spPr>
          <a:xfrm>
            <a:off x="2775029" y="3579759"/>
            <a:ext cx="1214679" cy="584923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9B3FE0E-25B2-4E05-AF32-E973C2B0712B}"/>
              </a:ext>
            </a:extLst>
          </p:cNvPr>
          <p:cNvSpPr/>
          <p:nvPr/>
        </p:nvSpPr>
        <p:spPr>
          <a:xfrm>
            <a:off x="3056100" y="3592071"/>
            <a:ext cx="4860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164291"/>
                </a:solidFill>
              </a:rPr>
              <a:t>Tarif  </a:t>
            </a:r>
            <a:endParaRPr lang="fr-FR" sz="1000" dirty="0">
              <a:solidFill>
                <a:srgbClr val="164291"/>
              </a:solidFill>
            </a:endParaRPr>
          </a:p>
        </p:txBody>
      </p:sp>
      <p:pic>
        <p:nvPicPr>
          <p:cNvPr id="86" name="Graphique 85" descr="Euro avec un remplissage uni">
            <a:extLst>
              <a:ext uri="{FF2B5EF4-FFF2-40B4-BE49-F238E27FC236}">
                <a16:creationId xmlns:a16="http://schemas.microsoft.com/office/drawing/2014/main" id="{5CC39937-70A5-43D3-AD91-03635D905E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759699" y="3702114"/>
            <a:ext cx="314410" cy="314410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A5B2A489-93B6-40F9-84B3-05BE49A47E99}"/>
              </a:ext>
            </a:extLst>
          </p:cNvPr>
          <p:cNvSpPr/>
          <p:nvPr/>
        </p:nvSpPr>
        <p:spPr>
          <a:xfrm>
            <a:off x="3049229" y="3761773"/>
            <a:ext cx="98434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Nous consulter</a:t>
            </a:r>
          </a:p>
          <a:p>
            <a:r>
              <a:rPr lang="fr-FR" sz="1000" dirty="0"/>
              <a:t>07 68 11 95 55   </a:t>
            </a:r>
          </a:p>
        </p:txBody>
      </p:sp>
      <p:sp>
        <p:nvSpPr>
          <p:cNvPr id="88" name="Rectangle : avec coins arrondis en diagonale 87">
            <a:extLst>
              <a:ext uri="{FF2B5EF4-FFF2-40B4-BE49-F238E27FC236}">
                <a16:creationId xmlns:a16="http://schemas.microsoft.com/office/drawing/2014/main" id="{20D159BF-C1F4-4D65-93A6-9EED06CC2B19}"/>
              </a:ext>
            </a:extLst>
          </p:cNvPr>
          <p:cNvSpPr/>
          <p:nvPr/>
        </p:nvSpPr>
        <p:spPr>
          <a:xfrm>
            <a:off x="4232066" y="3568359"/>
            <a:ext cx="2421737" cy="596323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A70FD65-7435-4FEE-9826-4974D9FD4C63}"/>
              </a:ext>
            </a:extLst>
          </p:cNvPr>
          <p:cNvSpPr/>
          <p:nvPr/>
        </p:nvSpPr>
        <p:spPr>
          <a:xfrm>
            <a:off x="4705532" y="3583981"/>
            <a:ext cx="15808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164291"/>
                </a:solidFill>
              </a:rPr>
              <a:t>Modalité d’intervention    </a:t>
            </a:r>
            <a:endParaRPr lang="fr-FR" sz="1000" dirty="0">
              <a:solidFill>
                <a:srgbClr val="16429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85A3C59-8662-453F-8496-FA7CDBF2770C}"/>
              </a:ext>
            </a:extLst>
          </p:cNvPr>
          <p:cNvSpPr/>
          <p:nvPr/>
        </p:nvSpPr>
        <p:spPr>
          <a:xfrm>
            <a:off x="4722952" y="3814547"/>
            <a:ext cx="24725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Uniquement en intra-entreprise </a:t>
            </a:r>
          </a:p>
        </p:txBody>
      </p:sp>
      <p:pic>
        <p:nvPicPr>
          <p:cNvPr id="99" name="Graphique 98" descr="Classe contour">
            <a:extLst>
              <a:ext uri="{FF2B5EF4-FFF2-40B4-BE49-F238E27FC236}">
                <a16:creationId xmlns:a16="http://schemas.microsoft.com/office/drawing/2014/main" id="{C4FCD55C-2D1E-4E5F-891B-B32BECA7FE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290195" y="3638736"/>
            <a:ext cx="422032" cy="422032"/>
          </a:xfrm>
          <a:prstGeom prst="rect">
            <a:avLst/>
          </a:prstGeom>
        </p:spPr>
      </p:pic>
      <p:sp>
        <p:nvSpPr>
          <p:cNvPr id="79" name="ZoneTexte 78">
            <a:extLst>
              <a:ext uri="{FF2B5EF4-FFF2-40B4-BE49-F238E27FC236}">
                <a16:creationId xmlns:a16="http://schemas.microsoft.com/office/drawing/2014/main" id="{444338EE-1C78-4BDA-8F99-A1B43F35EF5E}"/>
              </a:ext>
            </a:extLst>
          </p:cNvPr>
          <p:cNvSpPr txBox="1"/>
          <p:nvPr/>
        </p:nvSpPr>
        <p:spPr>
          <a:xfrm>
            <a:off x="-382828" y="9571927"/>
            <a:ext cx="74497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ADDHEO - SASU au capital de 5000 </a:t>
            </a:r>
            <a:r>
              <a:rPr lang="fr-FR" sz="800" dirty="0">
                <a:effectLst/>
                <a:ea typeface="Raleway" panose="020B0003030101060003" pitchFamily="34" charset="0"/>
                <a:cs typeface="Courier New" panose="02070309020205020404" pitchFamily="49" charset="0"/>
              </a:rPr>
              <a:t>€ - </a:t>
            </a:r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83 Chemin de la Condamine – 07400 Alba-la-Romaine - Téléphone : </a:t>
            </a:r>
            <a:r>
              <a:rPr lang="fr-FR" sz="800" dirty="0"/>
              <a:t>07 68 11 95 55</a:t>
            </a:r>
            <a:endParaRPr lang="fr-FR" sz="800" dirty="0">
              <a:effectLst/>
              <a:ea typeface="Raleway" panose="020B0003030101060003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Siren : 752 887 174 RCS Aubenas - Code APE : 8559A -  N° de déclaration : 82 26 02215 26 - Messagerie : </a:t>
            </a:r>
            <a:r>
              <a:rPr lang="fr-FR" sz="800" u="sng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  <a:hlinkClick r:id="rId19"/>
              </a:rPr>
              <a:t>contact@addheo.com</a:t>
            </a:r>
            <a:r>
              <a:rPr lang="fr-FR" sz="800" dirty="0"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 – </a:t>
            </a:r>
            <a:r>
              <a:rPr lang="fr-FR" sz="800" u="sng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  <a:hlinkClick r:id="rId20"/>
              </a:rPr>
              <a:t>www.addheo.com</a:t>
            </a:r>
            <a:r>
              <a:rPr lang="fr-FR" sz="800" dirty="0">
                <a:solidFill>
                  <a:srgbClr val="0000FF"/>
                </a:solidFill>
                <a:effectLst/>
                <a:ea typeface="Raleway" panose="020B0003030101060003" pitchFamily="34" charset="0"/>
                <a:cs typeface="Times New Roman" panose="02020603050405020304" pitchFamily="18" charset="0"/>
              </a:rPr>
              <a:t> </a:t>
            </a:r>
            <a:endParaRPr lang="fr-FR" sz="800" dirty="0">
              <a:effectLst/>
              <a:ea typeface="Raleway" panose="020B0003030101060003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BCB698-4413-40AB-8100-295FB8241464}"/>
              </a:ext>
            </a:extLst>
          </p:cNvPr>
          <p:cNvSpPr txBox="1"/>
          <p:nvPr/>
        </p:nvSpPr>
        <p:spPr>
          <a:xfrm>
            <a:off x="5042125" y="309258"/>
            <a:ext cx="1475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bg1"/>
                </a:solidFill>
              </a:rPr>
              <a:t>Mise à Jour </a:t>
            </a:r>
          </a:p>
          <a:p>
            <a:r>
              <a:rPr lang="fr-FR" sz="900" dirty="0">
                <a:solidFill>
                  <a:schemeClr val="bg1"/>
                </a:solidFill>
              </a:rPr>
              <a:t>Janvier 2025</a:t>
            </a:r>
          </a:p>
          <a:p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1" name="Graphique 20" descr="Profil femelle contour">
            <a:extLst>
              <a:ext uri="{FF2B5EF4-FFF2-40B4-BE49-F238E27FC236}">
                <a16:creationId xmlns:a16="http://schemas.microsoft.com/office/drawing/2014/main" id="{0D3F624B-8AD0-F91E-BBA5-5F5C9F38EE79}"/>
              </a:ext>
            </a:extLst>
          </p:cNvPr>
          <p:cNvPicPr>
            <a:picLocks noChangeAspect="1"/>
          </p:cNvPicPr>
          <p:nvPr/>
        </p:nvPicPr>
        <p:blipFill>
          <a:blip r:embed="rId21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315023" y="2662681"/>
            <a:ext cx="538556" cy="538556"/>
          </a:xfrm>
          <a:prstGeom prst="rect">
            <a:avLst/>
          </a:prstGeom>
        </p:spPr>
      </p:pic>
      <p:sp>
        <p:nvSpPr>
          <p:cNvPr id="46" name="Rectangle : avec coins arrondis en diagonale 45">
            <a:extLst>
              <a:ext uri="{FF2B5EF4-FFF2-40B4-BE49-F238E27FC236}">
                <a16:creationId xmlns:a16="http://schemas.microsoft.com/office/drawing/2014/main" id="{A40FE346-6A3D-4513-0F1A-FE0A7971924D}"/>
              </a:ext>
            </a:extLst>
          </p:cNvPr>
          <p:cNvSpPr/>
          <p:nvPr/>
        </p:nvSpPr>
        <p:spPr>
          <a:xfrm>
            <a:off x="5147158" y="4311576"/>
            <a:ext cx="1482869" cy="55375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CCD3D08-A937-305C-4D53-37102B1F4F34}"/>
              </a:ext>
            </a:extLst>
          </p:cNvPr>
          <p:cNvSpPr/>
          <p:nvPr/>
        </p:nvSpPr>
        <p:spPr>
          <a:xfrm>
            <a:off x="5289674" y="4313661"/>
            <a:ext cx="1340432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>
                <a:solidFill>
                  <a:srgbClr val="164291"/>
                </a:solidFill>
              </a:rPr>
              <a:t>En cas de réclamation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1FB7979-0F3D-E28C-74D6-4BF0619A6498}"/>
              </a:ext>
            </a:extLst>
          </p:cNvPr>
          <p:cNvSpPr/>
          <p:nvPr/>
        </p:nvSpPr>
        <p:spPr>
          <a:xfrm>
            <a:off x="598738" y="4317436"/>
            <a:ext cx="1598515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>
                <a:solidFill>
                  <a:srgbClr val="164291"/>
                </a:solidFill>
              </a:rPr>
              <a:t>Evaluation de la formation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5C8185B-B43F-E4EC-F8BA-8F8045361525}"/>
              </a:ext>
            </a:extLst>
          </p:cNvPr>
          <p:cNvSpPr/>
          <p:nvPr/>
        </p:nvSpPr>
        <p:spPr>
          <a:xfrm>
            <a:off x="607176" y="4533979"/>
            <a:ext cx="2757983" cy="2539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/>
              <a:t>Evaluation complétée à chaud </a:t>
            </a:r>
          </a:p>
        </p:txBody>
      </p:sp>
      <p:pic>
        <p:nvPicPr>
          <p:cNvPr id="57" name="Graphique 17" descr="Étoile d'évaluation avec un remplissage uni">
            <a:extLst>
              <a:ext uri="{FF2B5EF4-FFF2-40B4-BE49-F238E27FC236}">
                <a16:creationId xmlns:a16="http://schemas.microsoft.com/office/drawing/2014/main" id="{2C933FC0-4A91-13C3-42A6-5A448447809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35650" y="4383642"/>
            <a:ext cx="404253" cy="404253"/>
          </a:xfrm>
          <a:prstGeom prst="rect">
            <a:avLst/>
          </a:prstGeom>
        </p:spPr>
      </p:pic>
      <p:sp>
        <p:nvSpPr>
          <p:cNvPr id="67" name="Rectangle : avec coins arrondis en diagonale 66">
            <a:extLst>
              <a:ext uri="{FF2B5EF4-FFF2-40B4-BE49-F238E27FC236}">
                <a16:creationId xmlns:a16="http://schemas.microsoft.com/office/drawing/2014/main" id="{9465FBB1-EF63-492D-A198-2909CBB66A4B}"/>
              </a:ext>
            </a:extLst>
          </p:cNvPr>
          <p:cNvSpPr/>
          <p:nvPr/>
        </p:nvSpPr>
        <p:spPr>
          <a:xfrm>
            <a:off x="2382614" y="4315346"/>
            <a:ext cx="2658563" cy="545869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8539B28-FD75-57EA-6981-F5C56968C95D}"/>
              </a:ext>
            </a:extLst>
          </p:cNvPr>
          <p:cNvSpPr/>
          <p:nvPr/>
        </p:nvSpPr>
        <p:spPr>
          <a:xfrm>
            <a:off x="2791729" y="4315253"/>
            <a:ext cx="2269040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>
                <a:solidFill>
                  <a:srgbClr val="164291"/>
                </a:solidFill>
              </a:rPr>
              <a:t>Personnes en situation de handicap</a:t>
            </a:r>
          </a:p>
        </p:txBody>
      </p:sp>
      <p:pic>
        <p:nvPicPr>
          <p:cNvPr id="70" name="Graphique 21" descr="Fauteuil roulant contour">
            <a:extLst>
              <a:ext uri="{FF2B5EF4-FFF2-40B4-BE49-F238E27FC236}">
                <a16:creationId xmlns:a16="http://schemas.microsoft.com/office/drawing/2014/main" id="{F0EA8E68-97D6-20B8-BA83-BB34A7F8B72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406200" y="4396781"/>
            <a:ext cx="436975" cy="436975"/>
          </a:xfrm>
          <a:prstGeom prst="rect">
            <a:avLst/>
          </a:prstGeom>
        </p:spPr>
      </p:pic>
      <p:sp>
        <p:nvSpPr>
          <p:cNvPr id="71" name="Rectangle : avec coins arrondis en diagonale 70">
            <a:extLst>
              <a:ext uri="{FF2B5EF4-FFF2-40B4-BE49-F238E27FC236}">
                <a16:creationId xmlns:a16="http://schemas.microsoft.com/office/drawing/2014/main" id="{A2B249DD-8504-C476-A79B-FE43EDE53336}"/>
              </a:ext>
            </a:extLst>
          </p:cNvPr>
          <p:cNvSpPr/>
          <p:nvPr/>
        </p:nvSpPr>
        <p:spPr>
          <a:xfrm>
            <a:off x="194411" y="4326112"/>
            <a:ext cx="2108823" cy="553750"/>
          </a:xfrm>
          <a:prstGeom prst="round2DiagRect">
            <a:avLst/>
          </a:prstGeom>
          <a:noFill/>
          <a:ln w="19050">
            <a:solidFill>
              <a:srgbClr val="89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0BCCB00-6F31-8AA1-156E-A39DEC2018BB}"/>
              </a:ext>
            </a:extLst>
          </p:cNvPr>
          <p:cNvSpPr/>
          <p:nvPr/>
        </p:nvSpPr>
        <p:spPr>
          <a:xfrm>
            <a:off x="2795724" y="4491662"/>
            <a:ext cx="2269040" cy="4154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/>
              <a:t>Mise à disposition des salles par le client et validation de l’accessibilité 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07A340D-D9E4-E5E0-2A01-003DA713A5F2}"/>
              </a:ext>
            </a:extLst>
          </p:cNvPr>
          <p:cNvSpPr/>
          <p:nvPr/>
        </p:nvSpPr>
        <p:spPr>
          <a:xfrm>
            <a:off x="5033499" y="4491826"/>
            <a:ext cx="163009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00" dirty="0"/>
              <a:t> Contactez-nous à l’adresse : contact@addheo.com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968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7e1438-0ae8-4595-bdb3-ce7447d869f8" xsi:nil="true"/>
    <lcf76f155ced4ddcb4097134ff3c332f xmlns="499a8afd-f461-4f01-b2d0-2cdbc0c3e2f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E7C823A41BB41873F8C9C7F189801" ma:contentTypeVersion="15" ma:contentTypeDescription="Crée un document." ma:contentTypeScope="" ma:versionID="db09054f020718adf4539d6b06ed4986">
  <xsd:schema xmlns:xsd="http://www.w3.org/2001/XMLSchema" xmlns:xs="http://www.w3.org/2001/XMLSchema" xmlns:p="http://schemas.microsoft.com/office/2006/metadata/properties" xmlns:ns2="499a8afd-f461-4f01-b2d0-2cdbc0c3e2fa" xmlns:ns3="897e1438-0ae8-4595-bdb3-ce7447d869f8" targetNamespace="http://schemas.microsoft.com/office/2006/metadata/properties" ma:root="true" ma:fieldsID="c2e64b68d4f8a5a28c71941756b0dbf9" ns2:_="" ns3:_="">
    <xsd:import namespace="499a8afd-f461-4f01-b2d0-2cdbc0c3e2fa"/>
    <xsd:import namespace="897e1438-0ae8-4595-bdb3-ce7447d86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9a8afd-f461-4f01-b2d0-2cdbc0c3e2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dd590e7e-6c39-4a52-bf6e-cbd2bad60f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7e1438-0ae8-4595-bdb3-ce7447d869f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e781fa-a073-4ad8-ab1b-2efa2514161c}" ma:internalName="TaxCatchAll" ma:showField="CatchAllData" ma:web="897e1438-0ae8-4595-bdb3-ce7447d869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7B77A5-AAA0-4719-A778-667785A873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6C644-F2A1-4AA2-9035-0ED661219EF2}">
  <ds:schemaRefs>
    <ds:schemaRef ds:uri="http://schemas.microsoft.com/office/2006/metadata/properties"/>
    <ds:schemaRef ds:uri="http://schemas.microsoft.com/office/infopath/2007/PartnerControls"/>
    <ds:schemaRef ds:uri="897e1438-0ae8-4595-bdb3-ce7447d869f8"/>
    <ds:schemaRef ds:uri="499a8afd-f461-4f01-b2d0-2cdbc0c3e2fa"/>
  </ds:schemaRefs>
</ds:datastoreItem>
</file>

<file path=customXml/itemProps3.xml><?xml version="1.0" encoding="utf-8"?>
<ds:datastoreItem xmlns:ds="http://schemas.openxmlformats.org/officeDocument/2006/customXml" ds:itemID="{8BD64981-CA98-4F1F-8CEA-FBC98FCE4B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9a8afd-f461-4f01-b2d0-2cdbc0c3e2fa"/>
    <ds:schemaRef ds:uri="897e1438-0ae8-4595-bdb3-ce7447d869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464</Words>
  <Application>Microsoft Office PowerPoint</Application>
  <PresentationFormat>Format A4 (210 x 297 mm)</PresentationFormat>
  <Paragraphs>69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Raleway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 cayrel</dc:creator>
  <cp:lastModifiedBy>Anne MESTRALLET - ADDHEO</cp:lastModifiedBy>
  <cp:revision>24</cp:revision>
  <cp:lastPrinted>2020-03-19T13:36:01Z</cp:lastPrinted>
  <dcterms:created xsi:type="dcterms:W3CDTF">2020-03-19T10:37:53Z</dcterms:created>
  <dcterms:modified xsi:type="dcterms:W3CDTF">2024-12-31T14:42:06Z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BA045A56-C068-4064-8648-424AB049F9C2</vt:lpwstr>
  </property>
  <property fmtid="{D5CDD505-2E9C-101B-9397-08002B2CF9AE}" pid="3" name="ArticulatePath">
    <vt:lpwstr>Exemple programme - Intelligence émotionnelle</vt:lpwstr>
  </property>
  <property fmtid="{D5CDD505-2E9C-101B-9397-08002B2CF9AE}" pid="4" name="ContentTypeId">
    <vt:lpwstr>0x0101001A9E7C823A41BB41873F8C9C7F189801</vt:lpwstr>
  </property>
  <property fmtid="{D5CDD505-2E9C-101B-9397-08002B2CF9AE}" pid="5" name="Order">
    <vt:r8>4800</vt:r8>
  </property>
  <property fmtid="{D5CDD505-2E9C-101B-9397-08002B2CF9AE}" pid="6" name="MediaServiceImageTags">
    <vt:lpwstr/>
  </property>
</Properties>
</file>